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Inria Sans"/>
      <p:regular r:id="rId18"/>
      <p:bold r:id="rId19"/>
      <p:italic r:id="rId20"/>
      <p:boldItalic r:id="rId21"/>
    </p:embeddedFont>
    <p:embeddedFont>
      <p:font typeface="Montserrat"/>
      <p:regular r:id="rId22"/>
      <p:bold r:id="rId23"/>
      <p:italic r:id="rId24"/>
      <p:boldItalic r:id="rId25"/>
    </p:embeddedFont>
    <p:embeddedFont>
      <p:font typeface="Lato"/>
      <p:regular r:id="rId26"/>
      <p:bold r:id="rId27"/>
      <p:italic r:id="rId28"/>
      <p:boldItalic r:id="rId29"/>
    </p:embeddedFont>
    <p:embeddedFont>
      <p:font typeface="Saira SemiCondensed Medium"/>
      <p:regular r:id="rId30"/>
      <p:bold r:id="rId31"/>
    </p:embeddedFont>
    <p:embeddedFont>
      <p:font typeface="Titillium Web"/>
      <p:regular r:id="rId32"/>
      <p:bold r:id="rId33"/>
      <p:italic r:id="rId34"/>
      <p:boldItalic r:id="rId35"/>
    </p:embeddedFont>
    <p:embeddedFont>
      <p:font typeface="Inria Sans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riaSans-italic.fntdata"/><Relationship Id="rId22" Type="http://schemas.openxmlformats.org/officeDocument/2006/relationships/font" Target="fonts/Montserrat-regular.fntdata"/><Relationship Id="rId21" Type="http://schemas.openxmlformats.org/officeDocument/2006/relationships/font" Target="fonts/InriaSans-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airaSemiCondensedMedium-bold.fntdata"/><Relationship Id="rId30" Type="http://schemas.openxmlformats.org/officeDocument/2006/relationships/font" Target="fonts/SairaSemiCondensedMedium-regular.fntdata"/><Relationship Id="rId11" Type="http://schemas.openxmlformats.org/officeDocument/2006/relationships/slide" Target="slides/slide5.xml"/><Relationship Id="rId33" Type="http://schemas.openxmlformats.org/officeDocument/2006/relationships/font" Target="fonts/TitilliumWeb-bold.fntdata"/><Relationship Id="rId10" Type="http://schemas.openxmlformats.org/officeDocument/2006/relationships/slide" Target="slides/slide4.xml"/><Relationship Id="rId32" Type="http://schemas.openxmlformats.org/officeDocument/2006/relationships/font" Target="fonts/TitilliumWeb-regular.fntdata"/><Relationship Id="rId13" Type="http://schemas.openxmlformats.org/officeDocument/2006/relationships/slide" Target="slides/slide7.xml"/><Relationship Id="rId35" Type="http://schemas.openxmlformats.org/officeDocument/2006/relationships/font" Target="fonts/TitilliumWeb-boldItalic.fntdata"/><Relationship Id="rId12" Type="http://schemas.openxmlformats.org/officeDocument/2006/relationships/slide" Target="slides/slide6.xml"/><Relationship Id="rId34" Type="http://schemas.openxmlformats.org/officeDocument/2006/relationships/font" Target="fonts/TitilliumWeb-italic.fntdata"/><Relationship Id="rId15" Type="http://schemas.openxmlformats.org/officeDocument/2006/relationships/slide" Target="slides/slide9.xml"/><Relationship Id="rId37" Type="http://schemas.openxmlformats.org/officeDocument/2006/relationships/font" Target="fonts/InriaSansLight-bold.fntdata"/><Relationship Id="rId14" Type="http://schemas.openxmlformats.org/officeDocument/2006/relationships/slide" Target="slides/slide8.xml"/><Relationship Id="rId36" Type="http://schemas.openxmlformats.org/officeDocument/2006/relationships/font" Target="fonts/InriaSansLight-regular.fntdata"/><Relationship Id="rId17" Type="http://schemas.openxmlformats.org/officeDocument/2006/relationships/slide" Target="slides/slide11.xml"/><Relationship Id="rId39" Type="http://schemas.openxmlformats.org/officeDocument/2006/relationships/font" Target="fonts/InriaSansLight-boldItalic.fntdata"/><Relationship Id="rId16" Type="http://schemas.openxmlformats.org/officeDocument/2006/relationships/slide" Target="slides/slide10.xml"/><Relationship Id="rId38" Type="http://schemas.openxmlformats.org/officeDocument/2006/relationships/font" Target="fonts/InriaSansLight-italic.fntdata"/><Relationship Id="rId19" Type="http://schemas.openxmlformats.org/officeDocument/2006/relationships/font" Target="fonts/InriaSans-bold.fntdata"/><Relationship Id="rId18" Type="http://schemas.openxmlformats.org/officeDocument/2006/relationships/font" Target="fonts/Inria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2b610dd24_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f2b610dd24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2b610dd2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2b610dd2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2b610dd2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f2b610dd2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2b610dd24_3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f2b610dd24_3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2b610dd24_3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f2b610dd24_3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2b610dd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2b610dd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2b610dd2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2b610dd2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2b610dd2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f2b610dd2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2b610dd24_3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f2b610dd24_3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2b610dd2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2b610dd2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2b610dd2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2b610dd2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28" name="Shape 228"/>
        <p:cNvGrpSpPr/>
        <p:nvPr/>
      </p:nvGrpSpPr>
      <p:grpSpPr>
        <a:xfrm>
          <a:off x="0" y="0"/>
          <a:ext cx="0" cy="0"/>
          <a:chOff x="0" y="0"/>
          <a:chExt cx="0" cy="0"/>
        </a:xfrm>
      </p:grpSpPr>
      <p:grpSp>
        <p:nvGrpSpPr>
          <p:cNvPr id="229" name="Google Shape;229;p18"/>
          <p:cNvGrpSpPr/>
          <p:nvPr/>
        </p:nvGrpSpPr>
        <p:grpSpPr>
          <a:xfrm>
            <a:off x="0" y="0"/>
            <a:ext cx="9143998" cy="5143471"/>
            <a:chOff x="0" y="0"/>
            <a:chExt cx="9143998" cy="5143471"/>
          </a:xfrm>
        </p:grpSpPr>
        <p:sp>
          <p:nvSpPr>
            <p:cNvPr id="230" name="Google Shape;230;p18"/>
            <p:cNvSpPr/>
            <p:nvPr/>
          </p:nvSpPr>
          <p:spPr>
            <a:xfrm>
              <a:off x="7804386" y="3246725"/>
              <a:ext cx="1339607" cy="1788411"/>
            </a:xfrm>
            <a:custGeom>
              <a:rect b="b" l="l" r="r" t="t"/>
              <a:pathLst>
                <a:path extrusionOk="0" h="17087" w="12799">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8"/>
            <p:cNvSpPr/>
            <p:nvPr/>
          </p:nvSpPr>
          <p:spPr>
            <a:xfrm>
              <a:off x="6075625" y="4536204"/>
              <a:ext cx="787081" cy="607266"/>
            </a:xfrm>
            <a:custGeom>
              <a:rect b="b" l="l" r="r" t="t"/>
              <a:pathLst>
                <a:path extrusionOk="0" h="5802" w="752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8"/>
            <p:cNvSpPr/>
            <p:nvPr/>
          </p:nvSpPr>
          <p:spPr>
            <a:xfrm>
              <a:off x="0" y="0"/>
              <a:ext cx="3388529" cy="5074369"/>
            </a:xfrm>
            <a:custGeom>
              <a:rect b="b" l="l" r="r" t="t"/>
              <a:pathLst>
                <a:path extrusionOk="0" h="48482" w="32375">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8"/>
            <p:cNvSpPr/>
            <p:nvPr/>
          </p:nvSpPr>
          <p:spPr>
            <a:xfrm>
              <a:off x="7809200" y="0"/>
              <a:ext cx="543002" cy="408403"/>
            </a:xfrm>
            <a:custGeom>
              <a:rect b="b" l="l" r="r" t="t"/>
              <a:pathLst>
                <a:path extrusionOk="0" h="3902" w="5188">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8"/>
            <p:cNvSpPr/>
            <p:nvPr/>
          </p:nvSpPr>
          <p:spPr>
            <a:xfrm>
              <a:off x="6814982" y="0"/>
              <a:ext cx="546665" cy="408403"/>
            </a:xfrm>
            <a:custGeom>
              <a:rect b="b" l="l" r="r" t="t"/>
              <a:pathLst>
                <a:path extrusionOk="0" h="3902" w="5223">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8"/>
            <p:cNvSpPr/>
            <p:nvPr/>
          </p:nvSpPr>
          <p:spPr>
            <a:xfrm>
              <a:off x="1113118" y="4538507"/>
              <a:ext cx="1033567" cy="604964"/>
            </a:xfrm>
            <a:custGeom>
              <a:rect b="b" l="l" r="r" t="t"/>
              <a:pathLst>
                <a:path extrusionOk="0" h="5780" w="9875">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8"/>
            <p:cNvSpPr/>
            <p:nvPr/>
          </p:nvSpPr>
          <p:spPr>
            <a:xfrm>
              <a:off x="3845621" y="4533797"/>
              <a:ext cx="1780038" cy="609674"/>
            </a:xfrm>
            <a:custGeom>
              <a:rect b="b" l="l" r="r" t="t"/>
              <a:pathLst>
                <a:path extrusionOk="0" h="5825" w="17007">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8"/>
            <p:cNvSpPr/>
            <p:nvPr/>
          </p:nvSpPr>
          <p:spPr>
            <a:xfrm>
              <a:off x="8300919" y="0"/>
              <a:ext cx="843077" cy="1293031"/>
            </a:xfrm>
            <a:custGeom>
              <a:rect b="b" l="l" r="r" t="t"/>
              <a:pathLst>
                <a:path extrusionOk="0" h="12354" w="8055">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8"/>
            <p:cNvSpPr/>
            <p:nvPr/>
          </p:nvSpPr>
          <p:spPr>
            <a:xfrm>
              <a:off x="8799755" y="3252691"/>
              <a:ext cx="344243" cy="619198"/>
            </a:xfrm>
            <a:custGeom>
              <a:rect b="b" l="l" r="r" t="t"/>
              <a:pathLst>
                <a:path extrusionOk="0" h="5916" w="3289">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8"/>
            <p:cNvSpPr/>
            <p:nvPr/>
          </p:nvSpPr>
          <p:spPr>
            <a:xfrm>
              <a:off x="2489470" y="0"/>
              <a:ext cx="6654496" cy="5143447"/>
            </a:xfrm>
            <a:custGeom>
              <a:rect b="b" l="l" r="r" t="t"/>
              <a:pathLst>
                <a:path extrusionOk="0" h="49142" w="63579">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rgbClr val="FFFFFF">
                    <a:alpha val="45098"/>
                  </a:srgbClr>
                </a:gs>
                <a:gs pos="9000">
                  <a:srgbClr val="FFFFFF">
                    <a:alpha val="45098"/>
                  </a:srgbClr>
                </a:gs>
                <a:gs pos="42000">
                  <a:srgbClr val="FFFFFF">
                    <a:alpha val="45098"/>
                  </a:srgbClr>
                </a:gs>
                <a:gs pos="100000">
                  <a:srgbClr val="FFFFFF">
                    <a:alpha val="45098"/>
                  </a:srgbClr>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18"/>
          <p:cNvSpPr txBox="1"/>
          <p:nvPr>
            <p:ph type="ctrTitle"/>
          </p:nvPr>
        </p:nvSpPr>
        <p:spPr>
          <a:xfrm>
            <a:off x="1823925" y="1991825"/>
            <a:ext cx="6634200" cy="1159800"/>
          </a:xfrm>
          <a:prstGeom prst="rect">
            <a:avLst/>
          </a:prstGeom>
          <a:noFill/>
          <a:ln>
            <a:noFill/>
          </a:ln>
          <a:effectLst>
            <a:outerShdw blurRad="42863" rotWithShape="0" algn="bl" dir="5400000" dist="9525">
              <a:schemeClr val="lt1">
                <a:alpha val="24705"/>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5400"/>
              <a:buNone/>
              <a:defRPr sz="5400"/>
            </a:lvl1pPr>
            <a:lvl2pPr lvl="1" algn="l">
              <a:lnSpc>
                <a:spcPct val="90000"/>
              </a:lnSpc>
              <a:spcBef>
                <a:spcPts val="0"/>
              </a:spcBef>
              <a:spcAft>
                <a:spcPts val="0"/>
              </a:spcAft>
              <a:buSzPts val="5400"/>
              <a:buNone/>
              <a:defRPr sz="5400"/>
            </a:lvl2pPr>
            <a:lvl3pPr lvl="2" algn="l">
              <a:lnSpc>
                <a:spcPct val="90000"/>
              </a:lnSpc>
              <a:spcBef>
                <a:spcPts val="0"/>
              </a:spcBef>
              <a:spcAft>
                <a:spcPts val="0"/>
              </a:spcAft>
              <a:buSzPts val="5400"/>
              <a:buNone/>
              <a:defRPr sz="5400"/>
            </a:lvl3pPr>
            <a:lvl4pPr lvl="3" algn="l">
              <a:lnSpc>
                <a:spcPct val="90000"/>
              </a:lnSpc>
              <a:spcBef>
                <a:spcPts val="0"/>
              </a:spcBef>
              <a:spcAft>
                <a:spcPts val="0"/>
              </a:spcAft>
              <a:buSzPts val="5400"/>
              <a:buNone/>
              <a:defRPr sz="5400"/>
            </a:lvl4pPr>
            <a:lvl5pPr lvl="4" algn="l">
              <a:lnSpc>
                <a:spcPct val="90000"/>
              </a:lnSpc>
              <a:spcBef>
                <a:spcPts val="0"/>
              </a:spcBef>
              <a:spcAft>
                <a:spcPts val="0"/>
              </a:spcAft>
              <a:buSzPts val="5400"/>
              <a:buNone/>
              <a:defRPr sz="5400"/>
            </a:lvl5pPr>
            <a:lvl6pPr lvl="5" algn="l">
              <a:lnSpc>
                <a:spcPct val="90000"/>
              </a:lnSpc>
              <a:spcBef>
                <a:spcPts val="0"/>
              </a:spcBef>
              <a:spcAft>
                <a:spcPts val="0"/>
              </a:spcAft>
              <a:buSzPts val="5400"/>
              <a:buNone/>
              <a:defRPr sz="5400"/>
            </a:lvl6pPr>
            <a:lvl7pPr lvl="6" algn="l">
              <a:lnSpc>
                <a:spcPct val="90000"/>
              </a:lnSpc>
              <a:spcBef>
                <a:spcPts val="0"/>
              </a:spcBef>
              <a:spcAft>
                <a:spcPts val="0"/>
              </a:spcAft>
              <a:buSzPts val="5400"/>
              <a:buNone/>
              <a:defRPr sz="5400"/>
            </a:lvl7pPr>
            <a:lvl8pPr lvl="7" algn="l">
              <a:lnSpc>
                <a:spcPct val="90000"/>
              </a:lnSpc>
              <a:spcBef>
                <a:spcPts val="0"/>
              </a:spcBef>
              <a:spcAft>
                <a:spcPts val="0"/>
              </a:spcAft>
              <a:buSzPts val="5400"/>
              <a:buNone/>
              <a:defRPr sz="5400"/>
            </a:lvl8pPr>
            <a:lvl9pPr lvl="8" algn="l">
              <a:lnSpc>
                <a:spcPct val="90000"/>
              </a:lnSpc>
              <a:spcBef>
                <a:spcPts val="0"/>
              </a:spcBef>
              <a:spcAft>
                <a:spcPts val="0"/>
              </a:spcAft>
              <a:buSzPts val="5400"/>
              <a:buNone/>
              <a:defRPr sz="5400"/>
            </a:lvl9pPr>
          </a:lstStyle>
          <a:p/>
        </p:txBody>
      </p:sp>
      <p:grpSp>
        <p:nvGrpSpPr>
          <p:cNvPr id="241" name="Google Shape;241;p18"/>
          <p:cNvGrpSpPr/>
          <p:nvPr/>
        </p:nvGrpSpPr>
        <p:grpSpPr>
          <a:xfrm>
            <a:off x="0" y="1872550"/>
            <a:ext cx="1615075" cy="1398164"/>
            <a:chOff x="375912" y="847485"/>
            <a:chExt cx="405788" cy="351315"/>
          </a:xfrm>
        </p:grpSpPr>
        <p:sp>
          <p:nvSpPr>
            <p:cNvPr id="242" name="Google Shape;242;p18"/>
            <p:cNvSpPr/>
            <p:nvPr/>
          </p:nvSpPr>
          <p:spPr>
            <a:xfrm>
              <a:off x="375912" y="847485"/>
              <a:ext cx="256500" cy="351300"/>
            </a:xfrm>
            <a:prstGeom prst="rect">
              <a:avLst/>
            </a:prstGeom>
            <a:gradFill>
              <a:gsLst>
                <a:gs pos="0">
                  <a:srgbClr val="FFFFFF">
                    <a:alpha val="32156"/>
                  </a:srgbClr>
                </a:gs>
                <a:gs pos="100000">
                  <a:srgbClr val="00FFEE">
                    <a:alpha val="32156"/>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8"/>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357188" rotWithShape="0" algn="bl">
                <a:schemeClr val="lt1">
                  <a:alpha val="5490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4" name="Shape 244"/>
        <p:cNvGrpSpPr/>
        <p:nvPr/>
      </p:nvGrpSpPr>
      <p:grpSpPr>
        <a:xfrm>
          <a:off x="0" y="0"/>
          <a:ext cx="0" cy="0"/>
          <a:chOff x="0" y="0"/>
          <a:chExt cx="0" cy="0"/>
        </a:xfrm>
      </p:grpSpPr>
      <p:grpSp>
        <p:nvGrpSpPr>
          <p:cNvPr id="245" name="Google Shape;245;p19"/>
          <p:cNvGrpSpPr/>
          <p:nvPr/>
        </p:nvGrpSpPr>
        <p:grpSpPr>
          <a:xfrm>
            <a:off x="0" y="0"/>
            <a:ext cx="9144036" cy="5143497"/>
            <a:chOff x="0" y="0"/>
            <a:chExt cx="9144036" cy="5143497"/>
          </a:xfrm>
        </p:grpSpPr>
        <p:sp>
          <p:nvSpPr>
            <p:cNvPr id="246" name="Google Shape;246;p19"/>
            <p:cNvSpPr/>
            <p:nvPr/>
          </p:nvSpPr>
          <p:spPr>
            <a:xfrm>
              <a:off x="7924791" y="0"/>
              <a:ext cx="1219243" cy="1859792"/>
            </a:xfrm>
            <a:custGeom>
              <a:rect b="b" l="l" r="r" t="t"/>
              <a:pathLst>
                <a:path extrusionOk="0" h="17769" w="11649">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rgbClr val="FFFFFF">
                    <a:alpha val="32156"/>
                  </a:srgbClr>
                </a:gs>
                <a:gs pos="9000">
                  <a:srgbClr val="FFFFFF">
                    <a:alpha val="32156"/>
                  </a:srgbClr>
                </a:gs>
                <a:gs pos="100000">
                  <a:srgbClr val="FFFFFF">
                    <a:alpha val="32156"/>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9"/>
            <p:cNvSpPr/>
            <p:nvPr/>
          </p:nvSpPr>
          <p:spPr>
            <a:xfrm>
              <a:off x="0" y="3394425"/>
              <a:ext cx="2268195" cy="1749057"/>
            </a:xfrm>
            <a:custGeom>
              <a:rect b="b" l="l" r="r" t="t"/>
              <a:pathLst>
                <a:path extrusionOk="0" h="16711" w="21671">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9"/>
            <p:cNvSpPr/>
            <p:nvPr/>
          </p:nvSpPr>
          <p:spPr>
            <a:xfrm>
              <a:off x="8689168" y="0"/>
              <a:ext cx="7222" cy="105"/>
            </a:xfrm>
            <a:custGeom>
              <a:rect b="b" l="l" r="r" t="t"/>
              <a:pathLst>
                <a:path extrusionOk="0" h="1" w="69">
                  <a:moveTo>
                    <a:pt x="69" y="0"/>
                  </a:moveTo>
                  <a:lnTo>
                    <a:pt x="1" y="0"/>
                  </a:lnTo>
                  <a:lnTo>
                    <a:pt x="1" y="0"/>
                  </a:lnTo>
                  <a:lnTo>
                    <a:pt x="35" y="0"/>
                  </a:lnTo>
                  <a:lnTo>
                    <a:pt x="35" y="0"/>
                  </a:lnTo>
                  <a:lnTo>
                    <a:pt x="69" y="0"/>
                  </a:lnTo>
                  <a:lnTo>
                    <a:pt x="69" y="0"/>
                  </a:ln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9"/>
            <p:cNvSpPr/>
            <p:nvPr/>
          </p:nvSpPr>
          <p:spPr>
            <a:xfrm>
              <a:off x="6698419" y="0"/>
              <a:ext cx="20410" cy="2512"/>
            </a:xfrm>
            <a:custGeom>
              <a:rect b="b" l="l" r="r" t="t"/>
              <a:pathLst>
                <a:path extrusionOk="0" h="24" w="195">
                  <a:moveTo>
                    <a:pt x="1" y="0"/>
                  </a:moveTo>
                  <a:lnTo>
                    <a:pt x="46" y="23"/>
                  </a:lnTo>
                  <a:lnTo>
                    <a:pt x="149" y="23"/>
                  </a:lnTo>
                  <a:lnTo>
                    <a:pt x="194" y="0"/>
                  </a:ln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9"/>
            <p:cNvSpPr/>
            <p:nvPr/>
          </p:nvSpPr>
          <p:spPr>
            <a:xfrm>
              <a:off x="0" y="3397984"/>
              <a:ext cx="1020484" cy="615640"/>
            </a:xfrm>
            <a:custGeom>
              <a:rect b="b" l="l" r="r" t="t"/>
              <a:pathLst>
                <a:path extrusionOk="0" h="5882" w="975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9"/>
            <p:cNvSpPr/>
            <p:nvPr/>
          </p:nvSpPr>
          <p:spPr>
            <a:xfrm>
              <a:off x="6434137" y="0"/>
              <a:ext cx="540595" cy="577541"/>
            </a:xfrm>
            <a:custGeom>
              <a:rect b="b" l="l" r="r" t="t"/>
              <a:pathLst>
                <a:path extrusionOk="0" h="5518" w="5165">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9"/>
            <p:cNvSpPr/>
            <p:nvPr/>
          </p:nvSpPr>
          <p:spPr>
            <a:xfrm>
              <a:off x="627473" y="4440981"/>
              <a:ext cx="790639" cy="702511"/>
            </a:xfrm>
            <a:custGeom>
              <a:rect b="b" l="l" r="r" t="t"/>
              <a:pathLst>
                <a:path extrusionOk="0" h="6712" w="7554">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9"/>
            <p:cNvSpPr/>
            <p:nvPr/>
          </p:nvSpPr>
          <p:spPr>
            <a:xfrm>
              <a:off x="7567566" y="4871996"/>
              <a:ext cx="543107" cy="271501"/>
            </a:xfrm>
            <a:custGeom>
              <a:rect b="b" l="l" r="r" t="t"/>
              <a:pathLst>
                <a:path extrusionOk="0" h="2594" w="5189">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9"/>
            <p:cNvSpPr/>
            <p:nvPr/>
          </p:nvSpPr>
          <p:spPr>
            <a:xfrm>
              <a:off x="8065253" y="4017084"/>
              <a:ext cx="1078782" cy="1126405"/>
            </a:xfrm>
            <a:custGeom>
              <a:rect b="b" l="l" r="r" t="t"/>
              <a:pathLst>
                <a:path extrusionOk="0" h="10762" w="10307">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9"/>
            <p:cNvSpPr/>
            <p:nvPr/>
          </p:nvSpPr>
          <p:spPr>
            <a:xfrm>
              <a:off x="8067661" y="2296688"/>
              <a:ext cx="1076375" cy="1470543"/>
            </a:xfrm>
            <a:custGeom>
              <a:rect b="b" l="l" r="r" t="t"/>
              <a:pathLst>
                <a:path extrusionOk="0" h="14050" w="10284">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9"/>
            <p:cNvSpPr/>
            <p:nvPr/>
          </p:nvSpPr>
          <p:spPr>
            <a:xfrm>
              <a:off x="0" y="2730110"/>
              <a:ext cx="1163351" cy="2328901"/>
            </a:xfrm>
            <a:custGeom>
              <a:rect b="b" l="l" r="r" t="t"/>
              <a:pathLst>
                <a:path extrusionOk="0" h="22251" w="11115">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9"/>
            <p:cNvSpPr/>
            <p:nvPr/>
          </p:nvSpPr>
          <p:spPr>
            <a:xfrm>
              <a:off x="0" y="1004899"/>
              <a:ext cx="1414547" cy="1909822"/>
            </a:xfrm>
            <a:custGeom>
              <a:rect b="b" l="l" r="r" t="t"/>
              <a:pathLst>
                <a:path extrusionOk="0" h="18247" w="13515">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9"/>
            <p:cNvSpPr/>
            <p:nvPr/>
          </p:nvSpPr>
          <p:spPr>
            <a:xfrm>
              <a:off x="1127568" y="0"/>
              <a:ext cx="537036" cy="331055"/>
            </a:xfrm>
            <a:custGeom>
              <a:rect b="b" l="l" r="r" t="t"/>
              <a:pathLst>
                <a:path extrusionOk="0" h="3163" w="5131">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9"/>
            <p:cNvSpPr/>
            <p:nvPr/>
          </p:nvSpPr>
          <p:spPr>
            <a:xfrm>
              <a:off x="0" y="0"/>
              <a:ext cx="675194" cy="763217"/>
            </a:xfrm>
            <a:custGeom>
              <a:rect b="b" l="l" r="r" t="t"/>
              <a:pathLst>
                <a:path extrusionOk="0" h="7292" w="6451">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19"/>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9"/>
          <p:cNvSpPr txBox="1"/>
          <p:nvPr>
            <p:ph idx="12" type="sldNum"/>
          </p:nvPr>
        </p:nvSpPr>
        <p:spPr>
          <a:xfrm>
            <a:off x="8640175" y="4585800"/>
            <a:ext cx="351300" cy="4053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3"/>
            </a:gs>
            <a:gs pos="13000">
              <a:schemeClr val="accent2"/>
            </a:gs>
            <a:gs pos="31000">
              <a:schemeClr val="accent1"/>
            </a:gs>
            <a:gs pos="100000">
              <a:schemeClr val="lt1"/>
            </a:gs>
          </a:gsLst>
          <a:lin ang="8100019" scaled="0"/>
        </a:gradFill>
      </p:bgPr>
    </p:bg>
    <p:spTree>
      <p:nvGrpSpPr>
        <p:cNvPr id="262" name="Shape 262"/>
        <p:cNvGrpSpPr/>
        <p:nvPr/>
      </p:nvGrpSpPr>
      <p:grpSpPr>
        <a:xfrm>
          <a:off x="0" y="0"/>
          <a:ext cx="0" cy="0"/>
          <a:chOff x="0" y="0"/>
          <a:chExt cx="0" cy="0"/>
        </a:xfrm>
      </p:grpSpPr>
      <p:grpSp>
        <p:nvGrpSpPr>
          <p:cNvPr id="263" name="Google Shape;263;p20"/>
          <p:cNvGrpSpPr/>
          <p:nvPr/>
        </p:nvGrpSpPr>
        <p:grpSpPr>
          <a:xfrm>
            <a:off x="0" y="0"/>
            <a:ext cx="9144013" cy="5143473"/>
            <a:chOff x="0" y="0"/>
            <a:chExt cx="9144013" cy="5143473"/>
          </a:xfrm>
        </p:grpSpPr>
        <p:sp>
          <p:nvSpPr>
            <p:cNvPr id="264" name="Google Shape;264;p20"/>
            <p:cNvSpPr/>
            <p:nvPr/>
          </p:nvSpPr>
          <p:spPr>
            <a:xfrm>
              <a:off x="0" y="0"/>
              <a:ext cx="2245588" cy="959673"/>
            </a:xfrm>
            <a:custGeom>
              <a:rect b="b" l="l" r="r" t="t"/>
              <a:pathLst>
                <a:path extrusionOk="0" h="9169" w="21455">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0"/>
            <p:cNvSpPr/>
            <p:nvPr/>
          </p:nvSpPr>
          <p:spPr>
            <a:xfrm>
              <a:off x="5913842" y="2483621"/>
              <a:ext cx="3230171" cy="2659852"/>
            </a:xfrm>
            <a:custGeom>
              <a:rect b="b" l="l" r="r" t="t"/>
              <a:pathLst>
                <a:path extrusionOk="0" h="25413" w="30862">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0"/>
            <p:cNvSpPr/>
            <p:nvPr/>
          </p:nvSpPr>
          <p:spPr>
            <a:xfrm>
              <a:off x="3682571" y="0"/>
              <a:ext cx="1289577" cy="1388277"/>
            </a:xfrm>
            <a:custGeom>
              <a:rect b="b" l="l" r="r" t="t"/>
              <a:pathLst>
                <a:path extrusionOk="0" h="13264" w="12321">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0"/>
            <p:cNvSpPr/>
            <p:nvPr/>
          </p:nvSpPr>
          <p:spPr>
            <a:xfrm>
              <a:off x="4920875" y="0"/>
              <a:ext cx="1786004" cy="1382311"/>
            </a:xfrm>
            <a:custGeom>
              <a:rect b="b" l="l" r="r" t="t"/>
              <a:pathLst>
                <a:path extrusionOk="0" h="13207" w="17064">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0"/>
            <p:cNvSpPr/>
            <p:nvPr/>
          </p:nvSpPr>
          <p:spPr>
            <a:xfrm>
              <a:off x="6804446" y="0"/>
              <a:ext cx="898968" cy="951300"/>
            </a:xfrm>
            <a:custGeom>
              <a:rect b="b" l="l" r="r" t="t"/>
              <a:pathLst>
                <a:path extrusionOk="0" h="9089" w="8589">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0"/>
            <p:cNvSpPr/>
            <p:nvPr/>
          </p:nvSpPr>
          <p:spPr>
            <a:xfrm>
              <a:off x="0" y="2054909"/>
              <a:ext cx="2243285" cy="3088559"/>
            </a:xfrm>
            <a:custGeom>
              <a:rect b="b" l="l" r="r" t="t"/>
              <a:pathLst>
                <a:path extrusionOk="0" h="29509" w="21433">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0"/>
            <p:cNvSpPr/>
            <p:nvPr/>
          </p:nvSpPr>
          <p:spPr>
            <a:xfrm>
              <a:off x="5917401" y="2488331"/>
              <a:ext cx="543002" cy="612081"/>
            </a:xfrm>
            <a:custGeom>
              <a:rect b="b" l="l" r="r" t="t"/>
              <a:pathLst>
                <a:path extrusionOk="0" h="5848" w="5188">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 name="Google Shape;271;p20"/>
          <p:cNvSpPr/>
          <p:nvPr/>
        </p:nvSpPr>
        <p:spPr>
          <a:xfrm>
            <a:off x="9061884" y="5072013"/>
            <a:ext cx="82162" cy="71486"/>
          </a:xfrm>
          <a:custGeom>
            <a:rect b="b" l="l" r="r" t="t"/>
            <a:pathLst>
              <a:path extrusionOk="0" h="683" w="785">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0"/>
          <p:cNvSpPr/>
          <p:nvPr/>
        </p:nvSpPr>
        <p:spPr>
          <a:xfrm>
            <a:off x="0" y="0"/>
            <a:ext cx="116806" cy="92943"/>
          </a:xfrm>
          <a:custGeom>
            <a:rect b="b" l="l" r="r" t="t"/>
            <a:pathLst>
              <a:path extrusionOk="0" h="888" w="1116">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0"/>
          <p:cNvSpPr/>
          <p:nvPr/>
        </p:nvSpPr>
        <p:spPr>
          <a:xfrm>
            <a:off x="8147416" y="0"/>
            <a:ext cx="996620" cy="953707"/>
          </a:xfrm>
          <a:custGeom>
            <a:rect b="b" l="l" r="r" t="t"/>
            <a:pathLst>
              <a:path extrusionOk="0" h="9112" w="9522">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0"/>
          <p:cNvSpPr/>
          <p:nvPr/>
        </p:nvSpPr>
        <p:spPr>
          <a:xfrm>
            <a:off x="9142791" y="2500263"/>
            <a:ext cx="1256" cy="16746"/>
          </a:xfrm>
          <a:custGeom>
            <a:rect b="b" l="l" r="r" t="t"/>
            <a:pathLst>
              <a:path extrusionOk="0" h="160" w="12">
                <a:moveTo>
                  <a:pt x="12" y="0"/>
                </a:moveTo>
                <a:lnTo>
                  <a:pt x="1" y="46"/>
                </a:lnTo>
                <a:lnTo>
                  <a:pt x="1" y="80"/>
                </a:lnTo>
                <a:lnTo>
                  <a:pt x="1" y="125"/>
                </a:lnTo>
                <a:lnTo>
                  <a:pt x="12" y="160"/>
                </a:lnTo>
                <a:lnTo>
                  <a:pt x="12" y="0"/>
                </a:ln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0"/>
          <p:cNvSpPr/>
          <p:nvPr/>
        </p:nvSpPr>
        <p:spPr>
          <a:xfrm>
            <a:off x="8502234" y="2722888"/>
            <a:ext cx="641806" cy="1045499"/>
          </a:xfrm>
          <a:custGeom>
            <a:rect b="b" l="l" r="r" t="t"/>
            <a:pathLst>
              <a:path extrusionOk="0" h="9989" w="6132">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3289759" y="0"/>
            <a:ext cx="5012512" cy="5143447"/>
          </a:xfrm>
          <a:custGeom>
            <a:rect b="b" l="l" r="r" t="t"/>
            <a:pathLst>
              <a:path extrusionOk="0" h="49142" w="47891">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156"/>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6765091" y="4445691"/>
            <a:ext cx="544258" cy="608522"/>
          </a:xfrm>
          <a:custGeom>
            <a:rect b="b" l="l" r="r" t="t"/>
            <a:pathLst>
              <a:path extrusionOk="0" h="5814" w="520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0" y="0"/>
            <a:ext cx="2845737" cy="3343314"/>
          </a:xfrm>
          <a:custGeom>
            <a:rect b="b" l="l" r="r" t="t"/>
            <a:pathLst>
              <a:path extrusionOk="0" h="31943" w="27189">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txBox="1"/>
          <p:nvPr>
            <p:ph type="ctrTitle"/>
          </p:nvPr>
        </p:nvSpPr>
        <p:spPr>
          <a:xfrm>
            <a:off x="1823925" y="2066369"/>
            <a:ext cx="6634200" cy="608400"/>
          </a:xfrm>
          <a:prstGeom prst="rect">
            <a:avLst/>
          </a:prstGeom>
          <a:noFill/>
          <a:ln>
            <a:noFill/>
          </a:ln>
          <a:effectLst>
            <a:outerShdw blurRad="42863" rotWithShape="0" algn="bl" dir="5400000" dist="9525">
              <a:schemeClr val="lt1">
                <a:alpha val="24705"/>
              </a:scheme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sz="4800"/>
            </a:lvl1pPr>
            <a:lvl2pPr lvl="1" algn="l">
              <a:lnSpc>
                <a:spcPct val="90000"/>
              </a:lnSpc>
              <a:spcBef>
                <a:spcPts val="0"/>
              </a:spcBef>
              <a:spcAft>
                <a:spcPts val="0"/>
              </a:spcAft>
              <a:buSzPts val="4800"/>
              <a:buNone/>
              <a:defRPr sz="4800"/>
            </a:lvl2pPr>
            <a:lvl3pPr lvl="2" algn="l">
              <a:lnSpc>
                <a:spcPct val="90000"/>
              </a:lnSpc>
              <a:spcBef>
                <a:spcPts val="0"/>
              </a:spcBef>
              <a:spcAft>
                <a:spcPts val="0"/>
              </a:spcAft>
              <a:buSzPts val="4800"/>
              <a:buNone/>
              <a:defRPr sz="4800"/>
            </a:lvl3pPr>
            <a:lvl4pPr lvl="3" algn="l">
              <a:lnSpc>
                <a:spcPct val="90000"/>
              </a:lnSpc>
              <a:spcBef>
                <a:spcPts val="0"/>
              </a:spcBef>
              <a:spcAft>
                <a:spcPts val="0"/>
              </a:spcAft>
              <a:buSzPts val="4800"/>
              <a:buNone/>
              <a:defRPr sz="4800"/>
            </a:lvl4pPr>
            <a:lvl5pPr lvl="4" algn="l">
              <a:lnSpc>
                <a:spcPct val="90000"/>
              </a:lnSpc>
              <a:spcBef>
                <a:spcPts val="0"/>
              </a:spcBef>
              <a:spcAft>
                <a:spcPts val="0"/>
              </a:spcAft>
              <a:buSzPts val="4800"/>
              <a:buNone/>
              <a:defRPr sz="4800"/>
            </a:lvl5pPr>
            <a:lvl6pPr lvl="5" algn="l">
              <a:lnSpc>
                <a:spcPct val="90000"/>
              </a:lnSpc>
              <a:spcBef>
                <a:spcPts val="0"/>
              </a:spcBef>
              <a:spcAft>
                <a:spcPts val="0"/>
              </a:spcAft>
              <a:buSzPts val="4800"/>
              <a:buNone/>
              <a:defRPr sz="4800"/>
            </a:lvl6pPr>
            <a:lvl7pPr lvl="6" algn="l">
              <a:lnSpc>
                <a:spcPct val="90000"/>
              </a:lnSpc>
              <a:spcBef>
                <a:spcPts val="0"/>
              </a:spcBef>
              <a:spcAft>
                <a:spcPts val="0"/>
              </a:spcAft>
              <a:buSzPts val="4800"/>
              <a:buNone/>
              <a:defRPr sz="4800"/>
            </a:lvl7pPr>
            <a:lvl8pPr lvl="7" algn="l">
              <a:lnSpc>
                <a:spcPct val="90000"/>
              </a:lnSpc>
              <a:spcBef>
                <a:spcPts val="0"/>
              </a:spcBef>
              <a:spcAft>
                <a:spcPts val="0"/>
              </a:spcAft>
              <a:buSzPts val="4800"/>
              <a:buNone/>
              <a:defRPr sz="4800"/>
            </a:lvl8pPr>
            <a:lvl9pPr lvl="8" algn="l">
              <a:lnSpc>
                <a:spcPct val="90000"/>
              </a:lnSpc>
              <a:spcBef>
                <a:spcPts val="0"/>
              </a:spcBef>
              <a:spcAft>
                <a:spcPts val="0"/>
              </a:spcAft>
              <a:buSzPts val="4800"/>
              <a:buNone/>
              <a:defRPr sz="4800"/>
            </a:lvl9pPr>
          </a:lstStyle>
          <a:p/>
        </p:txBody>
      </p:sp>
      <p:sp>
        <p:nvSpPr>
          <p:cNvPr id="280" name="Google Shape;280;p20"/>
          <p:cNvSpPr txBox="1"/>
          <p:nvPr>
            <p:ph idx="1" type="subTitle"/>
          </p:nvPr>
        </p:nvSpPr>
        <p:spPr>
          <a:xfrm>
            <a:off x="1823925" y="2655065"/>
            <a:ext cx="6634200" cy="386400"/>
          </a:xfrm>
          <a:prstGeom prst="rect">
            <a:avLst/>
          </a:prstGeom>
          <a:noFill/>
          <a:ln>
            <a:noFill/>
          </a:ln>
          <a:effectLst>
            <a:outerShdw blurRad="42863" rotWithShape="0" algn="bl" dir="5400000" dist="9525">
              <a:schemeClr val="lt1">
                <a:alpha val="24705"/>
              </a:schemeClr>
            </a:outerShdw>
          </a:effectLst>
        </p:spPr>
        <p:txBody>
          <a:bodyPr anchorCtr="0" anchor="t" bIns="0" lIns="0" spcFirstLastPara="1" rIns="0" wrap="square" tIns="0">
            <a:noAutofit/>
          </a:bodyPr>
          <a:lstStyle>
            <a:lvl1pPr lvl="0" algn="l">
              <a:lnSpc>
                <a:spcPct val="100000"/>
              </a:lnSpc>
              <a:spcBef>
                <a:spcPts val="0"/>
              </a:spcBef>
              <a:spcAft>
                <a:spcPts val="0"/>
              </a:spcAft>
              <a:buSzPts val="1800"/>
              <a:buNone/>
              <a:defRPr>
                <a:solidFill>
                  <a:schemeClr val="accent4"/>
                </a:solidFill>
              </a:defRPr>
            </a:lvl1pPr>
            <a:lvl2pPr lvl="1" algn="l">
              <a:lnSpc>
                <a:spcPct val="100000"/>
              </a:lnSpc>
              <a:spcBef>
                <a:spcPts val="600"/>
              </a:spcBef>
              <a:spcAft>
                <a:spcPts val="0"/>
              </a:spcAft>
              <a:buClr>
                <a:schemeClr val="accent4"/>
              </a:buClr>
              <a:buSzPts val="3000"/>
              <a:buNone/>
              <a:defRPr sz="3000">
                <a:solidFill>
                  <a:schemeClr val="accent4"/>
                </a:solidFill>
              </a:defRPr>
            </a:lvl2pPr>
            <a:lvl3pPr lvl="2" algn="l">
              <a:lnSpc>
                <a:spcPct val="100000"/>
              </a:lnSpc>
              <a:spcBef>
                <a:spcPts val="600"/>
              </a:spcBef>
              <a:spcAft>
                <a:spcPts val="0"/>
              </a:spcAft>
              <a:buClr>
                <a:schemeClr val="accent4"/>
              </a:buClr>
              <a:buSzPts val="3000"/>
              <a:buNone/>
              <a:defRPr sz="3000">
                <a:solidFill>
                  <a:schemeClr val="accent4"/>
                </a:solidFill>
              </a:defRPr>
            </a:lvl3pPr>
            <a:lvl4pPr lvl="3" algn="l">
              <a:lnSpc>
                <a:spcPct val="100000"/>
              </a:lnSpc>
              <a:spcBef>
                <a:spcPts val="600"/>
              </a:spcBef>
              <a:spcAft>
                <a:spcPts val="0"/>
              </a:spcAft>
              <a:buClr>
                <a:schemeClr val="accent4"/>
              </a:buClr>
              <a:buSzPts val="3000"/>
              <a:buNone/>
              <a:defRPr sz="3000">
                <a:solidFill>
                  <a:schemeClr val="accent4"/>
                </a:solidFill>
              </a:defRPr>
            </a:lvl4pPr>
            <a:lvl5pPr lvl="4" algn="l">
              <a:lnSpc>
                <a:spcPct val="100000"/>
              </a:lnSpc>
              <a:spcBef>
                <a:spcPts val="600"/>
              </a:spcBef>
              <a:spcAft>
                <a:spcPts val="0"/>
              </a:spcAft>
              <a:buClr>
                <a:schemeClr val="accent4"/>
              </a:buClr>
              <a:buSzPts val="3000"/>
              <a:buNone/>
              <a:defRPr sz="3000">
                <a:solidFill>
                  <a:schemeClr val="accent4"/>
                </a:solidFill>
              </a:defRPr>
            </a:lvl5pPr>
            <a:lvl6pPr lvl="5" algn="l">
              <a:lnSpc>
                <a:spcPct val="100000"/>
              </a:lnSpc>
              <a:spcBef>
                <a:spcPts val="600"/>
              </a:spcBef>
              <a:spcAft>
                <a:spcPts val="0"/>
              </a:spcAft>
              <a:buClr>
                <a:schemeClr val="accent4"/>
              </a:buClr>
              <a:buSzPts val="3000"/>
              <a:buNone/>
              <a:defRPr sz="3000">
                <a:solidFill>
                  <a:schemeClr val="accent4"/>
                </a:solidFill>
              </a:defRPr>
            </a:lvl6pPr>
            <a:lvl7pPr lvl="6" algn="l">
              <a:lnSpc>
                <a:spcPct val="100000"/>
              </a:lnSpc>
              <a:spcBef>
                <a:spcPts val="600"/>
              </a:spcBef>
              <a:spcAft>
                <a:spcPts val="0"/>
              </a:spcAft>
              <a:buClr>
                <a:schemeClr val="accent4"/>
              </a:buClr>
              <a:buSzPts val="3000"/>
              <a:buNone/>
              <a:defRPr sz="3000">
                <a:solidFill>
                  <a:schemeClr val="accent4"/>
                </a:solidFill>
              </a:defRPr>
            </a:lvl7pPr>
            <a:lvl8pPr lvl="7" algn="l">
              <a:lnSpc>
                <a:spcPct val="100000"/>
              </a:lnSpc>
              <a:spcBef>
                <a:spcPts val="600"/>
              </a:spcBef>
              <a:spcAft>
                <a:spcPts val="0"/>
              </a:spcAft>
              <a:buClr>
                <a:schemeClr val="accent4"/>
              </a:buClr>
              <a:buSzPts val="3000"/>
              <a:buNone/>
              <a:defRPr sz="3000">
                <a:solidFill>
                  <a:schemeClr val="accent4"/>
                </a:solidFill>
              </a:defRPr>
            </a:lvl8pPr>
            <a:lvl9pPr lvl="8" algn="l">
              <a:lnSpc>
                <a:spcPct val="100000"/>
              </a:lnSpc>
              <a:spcBef>
                <a:spcPts val="600"/>
              </a:spcBef>
              <a:spcAft>
                <a:spcPts val="600"/>
              </a:spcAft>
              <a:buClr>
                <a:schemeClr val="accent4"/>
              </a:buClr>
              <a:buSzPts val="3000"/>
              <a:buNone/>
              <a:defRPr sz="3000">
                <a:solidFill>
                  <a:schemeClr val="accent4"/>
                </a:solidFill>
              </a:defRPr>
            </a:lvl9pPr>
          </a:lstStyle>
          <a:p/>
        </p:txBody>
      </p:sp>
      <p:grpSp>
        <p:nvGrpSpPr>
          <p:cNvPr id="281" name="Google Shape;281;p20"/>
          <p:cNvGrpSpPr/>
          <p:nvPr/>
        </p:nvGrpSpPr>
        <p:grpSpPr>
          <a:xfrm>
            <a:off x="-1" y="2046575"/>
            <a:ext cx="1616222" cy="1050356"/>
            <a:chOff x="241121" y="847487"/>
            <a:chExt cx="540579" cy="351313"/>
          </a:xfrm>
        </p:grpSpPr>
        <p:sp>
          <p:nvSpPr>
            <p:cNvPr id="282" name="Google Shape;282;p20"/>
            <p:cNvSpPr/>
            <p:nvPr/>
          </p:nvSpPr>
          <p:spPr>
            <a:xfrm>
              <a:off x="241121" y="847487"/>
              <a:ext cx="391200" cy="351300"/>
            </a:xfrm>
            <a:prstGeom prst="rect">
              <a:avLst/>
            </a:prstGeom>
            <a:gradFill>
              <a:gsLst>
                <a:gs pos="0">
                  <a:srgbClr val="FFFFFF">
                    <a:alpha val="32156"/>
                  </a:srgbClr>
                </a:gs>
                <a:gs pos="100000">
                  <a:srgbClr val="00FFEE">
                    <a:alpha val="32156"/>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257175" rotWithShape="0" algn="bl">
                <a:schemeClr val="lt1">
                  <a:alpha val="5490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84" name="Shape 284"/>
        <p:cNvGrpSpPr/>
        <p:nvPr/>
      </p:nvGrpSpPr>
      <p:grpSpPr>
        <a:xfrm>
          <a:off x="0" y="0"/>
          <a:ext cx="0" cy="0"/>
          <a:chOff x="0" y="0"/>
          <a:chExt cx="0" cy="0"/>
        </a:xfrm>
      </p:grpSpPr>
      <p:grpSp>
        <p:nvGrpSpPr>
          <p:cNvPr id="285" name="Google Shape;285;p21"/>
          <p:cNvGrpSpPr/>
          <p:nvPr/>
        </p:nvGrpSpPr>
        <p:grpSpPr>
          <a:xfrm>
            <a:off x="0" y="0"/>
            <a:ext cx="9144037" cy="5143497"/>
            <a:chOff x="0" y="0"/>
            <a:chExt cx="9144037" cy="5143497"/>
          </a:xfrm>
        </p:grpSpPr>
        <p:sp>
          <p:nvSpPr>
            <p:cNvPr id="286" name="Google Shape;286;p21"/>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1"/>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1"/>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1"/>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1"/>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1"/>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1"/>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1"/>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1"/>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4705"/>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1"/>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1"/>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4705"/>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7" name="Google Shape;297;p21"/>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1"/>
          <p:cNvSpPr txBox="1"/>
          <p:nvPr>
            <p:ph type="title"/>
          </p:nvPr>
        </p:nvSpPr>
        <p:spPr>
          <a:xfrm>
            <a:off x="1207850" y="855506"/>
            <a:ext cx="6728400" cy="351300"/>
          </a:xfrm>
          <a:prstGeom prst="rect">
            <a:avLst/>
          </a:prstGeom>
          <a:noFill/>
          <a:ln>
            <a:noFill/>
          </a:ln>
          <a:effectLst>
            <a:outerShdw blurRad="42863" rotWithShape="0" algn="bl" dir="5400000" dist="9525">
              <a:schemeClr val="lt1">
                <a:alpha val="24705"/>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299" name="Google Shape;299;p21"/>
          <p:cNvSpPr txBox="1"/>
          <p:nvPr>
            <p:ph idx="1" type="body"/>
          </p:nvPr>
        </p:nvSpPr>
        <p:spPr>
          <a:xfrm>
            <a:off x="1207774" y="1430150"/>
            <a:ext cx="3143700" cy="3265800"/>
          </a:xfrm>
          <a:prstGeom prst="rect">
            <a:avLst/>
          </a:prstGeom>
          <a:noFill/>
          <a:ln>
            <a:noFill/>
          </a:ln>
          <a:effectLst>
            <a:outerShdw blurRad="42863" rotWithShape="0" algn="bl" dir="5400000" dist="9525">
              <a:schemeClr val="lt1">
                <a:alpha val="24705"/>
              </a:schemeClr>
            </a:outerShdw>
          </a:effectLst>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sz="2000"/>
            </a:lvl1pPr>
            <a:lvl2pPr indent="-355600" lvl="1" marL="914400" algn="l">
              <a:lnSpc>
                <a:spcPct val="100000"/>
              </a:lnSpc>
              <a:spcBef>
                <a:spcPts val="600"/>
              </a:spcBef>
              <a:spcAft>
                <a:spcPts val="0"/>
              </a:spcAft>
              <a:buSzPts val="2000"/>
              <a:buChar char="⬦"/>
              <a:defRPr sz="2000"/>
            </a:lvl2pPr>
            <a:lvl3pPr indent="-355600" lvl="2" marL="1371600" algn="l">
              <a:lnSpc>
                <a:spcPct val="100000"/>
              </a:lnSpc>
              <a:spcBef>
                <a:spcPts val="600"/>
              </a:spcBef>
              <a:spcAft>
                <a:spcPts val="0"/>
              </a:spcAft>
              <a:buSzPts val="2000"/>
              <a:buChar char="⬩"/>
              <a:defRPr sz="2000"/>
            </a:lvl3pPr>
            <a:lvl4pPr indent="-355600" lvl="3" marL="1828800" algn="l">
              <a:lnSpc>
                <a:spcPct val="100000"/>
              </a:lnSpc>
              <a:spcBef>
                <a:spcPts val="600"/>
              </a:spcBef>
              <a:spcAft>
                <a:spcPts val="0"/>
              </a:spcAft>
              <a:buSzPts val="2000"/>
              <a:buChar char="●"/>
              <a:defRPr sz="2000"/>
            </a:lvl4pPr>
            <a:lvl5pPr indent="-355600" lvl="4" marL="2286000" algn="l">
              <a:lnSpc>
                <a:spcPct val="100000"/>
              </a:lnSpc>
              <a:spcBef>
                <a:spcPts val="600"/>
              </a:spcBef>
              <a:spcAft>
                <a:spcPts val="0"/>
              </a:spcAft>
              <a:buSzPts val="2000"/>
              <a:buChar char="○"/>
              <a:defRPr sz="2000"/>
            </a:lvl5pPr>
            <a:lvl6pPr indent="-355600" lvl="5" marL="2743200" algn="l">
              <a:lnSpc>
                <a:spcPct val="100000"/>
              </a:lnSpc>
              <a:spcBef>
                <a:spcPts val="600"/>
              </a:spcBef>
              <a:spcAft>
                <a:spcPts val="0"/>
              </a:spcAft>
              <a:buSzPts val="2000"/>
              <a:buChar char="■"/>
              <a:defRPr sz="2000"/>
            </a:lvl6pPr>
            <a:lvl7pPr indent="-355600" lvl="6" marL="3200400" algn="l">
              <a:lnSpc>
                <a:spcPct val="100000"/>
              </a:lnSpc>
              <a:spcBef>
                <a:spcPts val="600"/>
              </a:spcBef>
              <a:spcAft>
                <a:spcPts val="0"/>
              </a:spcAft>
              <a:buSzPts val="2000"/>
              <a:buChar char="●"/>
              <a:defRPr sz="2000"/>
            </a:lvl7pPr>
            <a:lvl8pPr indent="-355600" lvl="7" marL="3657600" algn="l">
              <a:lnSpc>
                <a:spcPct val="100000"/>
              </a:lnSpc>
              <a:spcBef>
                <a:spcPts val="600"/>
              </a:spcBef>
              <a:spcAft>
                <a:spcPts val="0"/>
              </a:spcAft>
              <a:buSzPts val="2000"/>
              <a:buChar char="○"/>
              <a:defRPr sz="2000"/>
            </a:lvl8pPr>
            <a:lvl9pPr indent="-355600" lvl="8" marL="4114800" algn="l">
              <a:lnSpc>
                <a:spcPct val="100000"/>
              </a:lnSpc>
              <a:spcBef>
                <a:spcPts val="600"/>
              </a:spcBef>
              <a:spcAft>
                <a:spcPts val="600"/>
              </a:spcAft>
              <a:buSzPts val="2000"/>
              <a:buChar char="■"/>
              <a:defRPr sz="2000"/>
            </a:lvl9pPr>
          </a:lstStyle>
          <a:p/>
        </p:txBody>
      </p:sp>
      <p:sp>
        <p:nvSpPr>
          <p:cNvPr id="300" name="Google Shape;300;p21"/>
          <p:cNvSpPr txBox="1"/>
          <p:nvPr>
            <p:ph idx="2" type="body"/>
          </p:nvPr>
        </p:nvSpPr>
        <p:spPr>
          <a:xfrm>
            <a:off x="4792488" y="1430150"/>
            <a:ext cx="3143700" cy="3265800"/>
          </a:xfrm>
          <a:prstGeom prst="rect">
            <a:avLst/>
          </a:prstGeom>
          <a:noFill/>
          <a:ln>
            <a:noFill/>
          </a:ln>
          <a:effectLst>
            <a:outerShdw blurRad="42863" rotWithShape="0" algn="bl" dir="5400000" dist="9525">
              <a:schemeClr val="lt1">
                <a:alpha val="24705"/>
              </a:schemeClr>
            </a:outerShdw>
          </a:effectLst>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sz="2000"/>
            </a:lvl1pPr>
            <a:lvl2pPr indent="-355600" lvl="1" marL="914400" algn="l">
              <a:lnSpc>
                <a:spcPct val="100000"/>
              </a:lnSpc>
              <a:spcBef>
                <a:spcPts val="600"/>
              </a:spcBef>
              <a:spcAft>
                <a:spcPts val="0"/>
              </a:spcAft>
              <a:buSzPts val="2000"/>
              <a:buChar char="⬦"/>
              <a:defRPr sz="2000"/>
            </a:lvl2pPr>
            <a:lvl3pPr indent="-355600" lvl="2" marL="1371600" algn="l">
              <a:lnSpc>
                <a:spcPct val="100000"/>
              </a:lnSpc>
              <a:spcBef>
                <a:spcPts val="600"/>
              </a:spcBef>
              <a:spcAft>
                <a:spcPts val="0"/>
              </a:spcAft>
              <a:buSzPts val="2000"/>
              <a:buChar char="⬩"/>
              <a:defRPr sz="2000"/>
            </a:lvl3pPr>
            <a:lvl4pPr indent="-355600" lvl="3" marL="1828800" algn="l">
              <a:lnSpc>
                <a:spcPct val="100000"/>
              </a:lnSpc>
              <a:spcBef>
                <a:spcPts val="600"/>
              </a:spcBef>
              <a:spcAft>
                <a:spcPts val="0"/>
              </a:spcAft>
              <a:buSzPts val="2000"/>
              <a:buChar char="●"/>
              <a:defRPr sz="2000"/>
            </a:lvl4pPr>
            <a:lvl5pPr indent="-355600" lvl="4" marL="2286000" algn="l">
              <a:lnSpc>
                <a:spcPct val="100000"/>
              </a:lnSpc>
              <a:spcBef>
                <a:spcPts val="600"/>
              </a:spcBef>
              <a:spcAft>
                <a:spcPts val="0"/>
              </a:spcAft>
              <a:buSzPts val="2000"/>
              <a:buChar char="○"/>
              <a:defRPr sz="2000"/>
            </a:lvl5pPr>
            <a:lvl6pPr indent="-355600" lvl="5" marL="2743200" algn="l">
              <a:lnSpc>
                <a:spcPct val="100000"/>
              </a:lnSpc>
              <a:spcBef>
                <a:spcPts val="600"/>
              </a:spcBef>
              <a:spcAft>
                <a:spcPts val="0"/>
              </a:spcAft>
              <a:buSzPts val="2000"/>
              <a:buChar char="■"/>
              <a:defRPr sz="2000"/>
            </a:lvl6pPr>
            <a:lvl7pPr indent="-355600" lvl="6" marL="3200400" algn="l">
              <a:lnSpc>
                <a:spcPct val="100000"/>
              </a:lnSpc>
              <a:spcBef>
                <a:spcPts val="600"/>
              </a:spcBef>
              <a:spcAft>
                <a:spcPts val="0"/>
              </a:spcAft>
              <a:buSzPts val="2000"/>
              <a:buChar char="●"/>
              <a:defRPr sz="2000"/>
            </a:lvl7pPr>
            <a:lvl8pPr indent="-355600" lvl="7" marL="3657600" algn="l">
              <a:lnSpc>
                <a:spcPct val="100000"/>
              </a:lnSpc>
              <a:spcBef>
                <a:spcPts val="600"/>
              </a:spcBef>
              <a:spcAft>
                <a:spcPts val="0"/>
              </a:spcAft>
              <a:buSzPts val="2000"/>
              <a:buChar char="○"/>
              <a:defRPr sz="2000"/>
            </a:lvl8pPr>
            <a:lvl9pPr indent="-355600" lvl="8" marL="4114800" algn="l">
              <a:lnSpc>
                <a:spcPct val="100000"/>
              </a:lnSpc>
              <a:spcBef>
                <a:spcPts val="600"/>
              </a:spcBef>
              <a:spcAft>
                <a:spcPts val="600"/>
              </a:spcAft>
              <a:buSzPts val="2000"/>
              <a:buChar char="■"/>
              <a:defRPr sz="2000"/>
            </a:lvl9pPr>
          </a:lstStyle>
          <a:p/>
        </p:txBody>
      </p:sp>
      <p:sp>
        <p:nvSpPr>
          <p:cNvPr id="301" name="Google Shape;301;p21"/>
          <p:cNvSpPr txBox="1"/>
          <p:nvPr>
            <p:ph idx="12" type="sldNum"/>
          </p:nvPr>
        </p:nvSpPr>
        <p:spPr>
          <a:xfrm>
            <a:off x="8640175" y="4585800"/>
            <a:ext cx="351300" cy="4053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GB"/>
              <a:t>‹#›</a:t>
            </a:fld>
            <a:endParaRPr/>
          </a:p>
        </p:txBody>
      </p:sp>
      <p:grpSp>
        <p:nvGrpSpPr>
          <p:cNvPr id="302" name="Google Shape;302;p21"/>
          <p:cNvGrpSpPr/>
          <p:nvPr/>
        </p:nvGrpSpPr>
        <p:grpSpPr>
          <a:xfrm>
            <a:off x="2" y="870200"/>
            <a:ext cx="1055444" cy="306027"/>
            <a:chOff x="-429922" y="847489"/>
            <a:chExt cx="1211622" cy="351311"/>
          </a:xfrm>
        </p:grpSpPr>
        <p:sp>
          <p:nvSpPr>
            <p:cNvPr id="303" name="Google Shape;303;p21"/>
            <p:cNvSpPr/>
            <p:nvPr/>
          </p:nvSpPr>
          <p:spPr>
            <a:xfrm>
              <a:off x="-429922" y="847489"/>
              <a:ext cx="1062300" cy="351300"/>
            </a:xfrm>
            <a:prstGeom prst="rect">
              <a:avLst/>
            </a:prstGeom>
            <a:gradFill>
              <a:gsLst>
                <a:gs pos="0">
                  <a:srgbClr val="FFFFFF">
                    <a:alpha val="32156"/>
                  </a:srgbClr>
                </a:gs>
                <a:gs pos="100000">
                  <a:srgbClr val="00FFEE">
                    <a:alpha val="32156"/>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1"/>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490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05" name="Shape 305"/>
        <p:cNvGrpSpPr/>
        <p:nvPr/>
      </p:nvGrpSpPr>
      <p:grpSpPr>
        <a:xfrm>
          <a:off x="0" y="0"/>
          <a:ext cx="0" cy="0"/>
          <a:chOff x="0" y="0"/>
          <a:chExt cx="0" cy="0"/>
        </a:xfrm>
      </p:grpSpPr>
      <p:grpSp>
        <p:nvGrpSpPr>
          <p:cNvPr id="306" name="Google Shape;306;p22"/>
          <p:cNvGrpSpPr/>
          <p:nvPr/>
        </p:nvGrpSpPr>
        <p:grpSpPr>
          <a:xfrm>
            <a:off x="0" y="0"/>
            <a:ext cx="9144037" cy="5143497"/>
            <a:chOff x="0" y="0"/>
            <a:chExt cx="9144037" cy="5143497"/>
          </a:xfrm>
        </p:grpSpPr>
        <p:sp>
          <p:nvSpPr>
            <p:cNvPr id="307" name="Google Shape;307;p22"/>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2"/>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2"/>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2"/>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2"/>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2"/>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2"/>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2"/>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2"/>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4705"/>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2"/>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2"/>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4705"/>
                  </a:srgbClr>
                </a:gs>
                <a:gs pos="100000">
                  <a:srgbClr val="FFFFFF">
                    <a:alpha val="10588"/>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22"/>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2"/>
          <p:cNvSpPr txBox="1"/>
          <p:nvPr>
            <p:ph type="title"/>
          </p:nvPr>
        </p:nvSpPr>
        <p:spPr>
          <a:xfrm>
            <a:off x="1207850" y="855506"/>
            <a:ext cx="6728400" cy="351300"/>
          </a:xfrm>
          <a:prstGeom prst="rect">
            <a:avLst/>
          </a:prstGeom>
          <a:noFill/>
          <a:ln>
            <a:noFill/>
          </a:ln>
          <a:effectLst>
            <a:outerShdw blurRad="42863" rotWithShape="0" algn="bl" dir="5400000" dist="9525">
              <a:schemeClr val="lt1">
                <a:alpha val="24705"/>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320" name="Google Shape;320;p22"/>
          <p:cNvSpPr txBox="1"/>
          <p:nvPr>
            <p:ph idx="1" type="body"/>
          </p:nvPr>
        </p:nvSpPr>
        <p:spPr>
          <a:xfrm>
            <a:off x="1207850" y="1430148"/>
            <a:ext cx="6728400" cy="3033900"/>
          </a:xfrm>
          <a:prstGeom prst="rect">
            <a:avLst/>
          </a:prstGeom>
          <a:noFill/>
          <a:ln>
            <a:noFill/>
          </a:ln>
          <a:effectLst>
            <a:outerShdw blurRad="42863" rotWithShape="0" algn="bl" dir="5400000" dist="9525">
              <a:schemeClr val="lt1">
                <a:alpha val="24705"/>
              </a:schemeClr>
            </a:outerShdw>
          </a:effectLst>
        </p:spPr>
        <p:txBody>
          <a:bodyPr anchorCtr="0" anchor="t" bIns="0" lIns="0" spcFirstLastPara="1" rIns="0" wrap="square" tIns="0">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81000" lvl="2" marL="1371600" algn="l">
              <a:lnSpc>
                <a:spcPct val="100000"/>
              </a:lnSpc>
              <a:spcBef>
                <a:spcPts val="600"/>
              </a:spcBef>
              <a:spcAft>
                <a:spcPts val="0"/>
              </a:spcAft>
              <a:buSzPts val="2400"/>
              <a:buChar char="⬩"/>
              <a:defRPr/>
            </a:lvl3pPr>
            <a:lvl4pPr indent="-381000" lvl="3" marL="1828800" algn="l">
              <a:lnSpc>
                <a:spcPct val="100000"/>
              </a:lnSpc>
              <a:spcBef>
                <a:spcPts val="600"/>
              </a:spcBef>
              <a:spcAft>
                <a:spcPts val="0"/>
              </a:spcAft>
              <a:buSzPts val="2400"/>
              <a:buChar char="●"/>
              <a:defRPr/>
            </a:lvl4pPr>
            <a:lvl5pPr indent="-381000" lvl="4" marL="2286000" algn="l">
              <a:lnSpc>
                <a:spcPct val="100000"/>
              </a:lnSpc>
              <a:spcBef>
                <a:spcPts val="600"/>
              </a:spcBef>
              <a:spcAft>
                <a:spcPts val="0"/>
              </a:spcAft>
              <a:buSzPts val="2400"/>
              <a:buChar char="○"/>
              <a:defRPr/>
            </a:lvl5pPr>
            <a:lvl6pPr indent="-381000" lvl="5" marL="2743200" algn="l">
              <a:lnSpc>
                <a:spcPct val="100000"/>
              </a:lnSpc>
              <a:spcBef>
                <a:spcPts val="600"/>
              </a:spcBef>
              <a:spcAft>
                <a:spcPts val="0"/>
              </a:spcAft>
              <a:buSzPts val="2400"/>
              <a:buChar char="■"/>
              <a:defRPr/>
            </a:lvl6pPr>
            <a:lvl7pPr indent="-381000" lvl="6" marL="3200400" algn="l">
              <a:lnSpc>
                <a:spcPct val="100000"/>
              </a:lnSpc>
              <a:spcBef>
                <a:spcPts val="600"/>
              </a:spcBef>
              <a:spcAft>
                <a:spcPts val="0"/>
              </a:spcAft>
              <a:buSzPts val="2400"/>
              <a:buChar char="●"/>
              <a:defRPr/>
            </a:lvl7pPr>
            <a:lvl8pPr indent="-381000" lvl="7" marL="3657600" algn="l">
              <a:lnSpc>
                <a:spcPct val="100000"/>
              </a:lnSpc>
              <a:spcBef>
                <a:spcPts val="600"/>
              </a:spcBef>
              <a:spcAft>
                <a:spcPts val="0"/>
              </a:spcAft>
              <a:buSzPts val="2400"/>
              <a:buChar char="○"/>
              <a:defRPr/>
            </a:lvl8pPr>
            <a:lvl9pPr indent="-381000" lvl="8" marL="4114800" algn="l">
              <a:lnSpc>
                <a:spcPct val="100000"/>
              </a:lnSpc>
              <a:spcBef>
                <a:spcPts val="600"/>
              </a:spcBef>
              <a:spcAft>
                <a:spcPts val="600"/>
              </a:spcAft>
              <a:buSzPts val="2400"/>
              <a:buChar char="■"/>
              <a:defRPr/>
            </a:lvl9pPr>
          </a:lstStyle>
          <a:p/>
        </p:txBody>
      </p:sp>
      <p:sp>
        <p:nvSpPr>
          <p:cNvPr id="321" name="Google Shape;321;p22"/>
          <p:cNvSpPr txBox="1"/>
          <p:nvPr>
            <p:ph idx="12" type="sldNum"/>
          </p:nvPr>
        </p:nvSpPr>
        <p:spPr>
          <a:xfrm>
            <a:off x="8640175" y="4585800"/>
            <a:ext cx="351300" cy="4053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GB"/>
              <a:t>‹#›</a:t>
            </a:fld>
            <a:endParaRPr/>
          </a:p>
        </p:txBody>
      </p:sp>
      <p:grpSp>
        <p:nvGrpSpPr>
          <p:cNvPr id="322" name="Google Shape;322;p22"/>
          <p:cNvGrpSpPr/>
          <p:nvPr/>
        </p:nvGrpSpPr>
        <p:grpSpPr>
          <a:xfrm>
            <a:off x="2" y="870200"/>
            <a:ext cx="1055444" cy="306027"/>
            <a:chOff x="-429922" y="847489"/>
            <a:chExt cx="1211622" cy="351311"/>
          </a:xfrm>
        </p:grpSpPr>
        <p:sp>
          <p:nvSpPr>
            <p:cNvPr id="323" name="Google Shape;323;p22"/>
            <p:cNvSpPr/>
            <p:nvPr/>
          </p:nvSpPr>
          <p:spPr>
            <a:xfrm>
              <a:off x="-429922" y="847489"/>
              <a:ext cx="1062300" cy="351300"/>
            </a:xfrm>
            <a:prstGeom prst="rect">
              <a:avLst/>
            </a:prstGeom>
            <a:gradFill>
              <a:gsLst>
                <a:gs pos="0">
                  <a:srgbClr val="FFFFFF">
                    <a:alpha val="32156"/>
                  </a:srgbClr>
                </a:gs>
                <a:gs pos="100000">
                  <a:srgbClr val="00FFEE">
                    <a:alpha val="32156"/>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2"/>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490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4"/>
            </a:gs>
            <a:gs pos="13000">
              <a:schemeClr val="accent3"/>
            </a:gs>
            <a:gs pos="31000">
              <a:schemeClr val="accent2"/>
            </a:gs>
            <a:gs pos="100000">
              <a:schemeClr val="accent1"/>
            </a:gs>
          </a:gsLst>
          <a:lin ang="8100019" scaled="0"/>
        </a:gradFill>
      </p:bgPr>
    </p:bg>
    <p:spTree>
      <p:nvGrpSpPr>
        <p:cNvPr id="224" name="Shape 224"/>
        <p:cNvGrpSpPr/>
        <p:nvPr/>
      </p:nvGrpSpPr>
      <p:grpSpPr>
        <a:xfrm>
          <a:off x="0" y="0"/>
          <a:ext cx="0" cy="0"/>
          <a:chOff x="0" y="0"/>
          <a:chExt cx="0" cy="0"/>
        </a:xfrm>
      </p:grpSpPr>
      <p:sp>
        <p:nvSpPr>
          <p:cNvPr id="225" name="Google Shape;225;p17"/>
          <p:cNvSpPr txBox="1"/>
          <p:nvPr>
            <p:ph type="title"/>
          </p:nvPr>
        </p:nvSpPr>
        <p:spPr>
          <a:xfrm>
            <a:off x="1207850" y="855506"/>
            <a:ext cx="6728400" cy="351300"/>
          </a:xfrm>
          <a:prstGeom prst="rect">
            <a:avLst/>
          </a:prstGeom>
          <a:noFill/>
          <a:ln>
            <a:noFill/>
          </a:ln>
          <a:effectLst>
            <a:outerShdw blurRad="42863" rotWithShape="0" algn="bl" dir="5400000" dist="9525">
              <a:schemeClr val="lt1">
                <a:alpha val="24705"/>
              </a:schemeClr>
            </a:outerShdw>
          </a:effectLst>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Saira SemiCondensed Medium"/>
              <a:buNone/>
              <a:defRPr b="0" i="0" sz="3200" u="none" cap="none" strike="noStrike">
                <a:solidFill>
                  <a:schemeClr val="dk1"/>
                </a:solidFill>
                <a:latin typeface="Saira SemiCondensed Medium"/>
                <a:ea typeface="Saira SemiCondensed Medium"/>
                <a:cs typeface="Saira SemiCondensed Medium"/>
                <a:sym typeface="Saira SemiCondensed Medium"/>
              </a:defRPr>
            </a:lvl1pPr>
            <a:lvl2pPr lvl="1" marR="0" rtl="0" algn="l">
              <a:lnSpc>
                <a:spcPct val="90000"/>
              </a:lnSpc>
              <a:spcBef>
                <a:spcPts val="0"/>
              </a:spcBef>
              <a:spcAft>
                <a:spcPts val="0"/>
              </a:spcAft>
              <a:buClr>
                <a:schemeClr val="dk1"/>
              </a:buClr>
              <a:buSzPts val="3200"/>
              <a:buFont typeface="Saira SemiCondensed Medium"/>
              <a:buNone/>
              <a:defRPr b="0" i="0" sz="3200" u="none" cap="none" strike="noStrike">
                <a:solidFill>
                  <a:schemeClr val="dk1"/>
                </a:solidFill>
                <a:latin typeface="Saira SemiCondensed Medium"/>
                <a:ea typeface="Saira SemiCondensed Medium"/>
                <a:cs typeface="Saira SemiCondensed Medium"/>
                <a:sym typeface="Saira SemiCondensed Medium"/>
              </a:defRPr>
            </a:lvl2pPr>
            <a:lvl3pPr lvl="2" marR="0" rtl="0" algn="l">
              <a:lnSpc>
                <a:spcPct val="90000"/>
              </a:lnSpc>
              <a:spcBef>
                <a:spcPts val="0"/>
              </a:spcBef>
              <a:spcAft>
                <a:spcPts val="0"/>
              </a:spcAft>
              <a:buClr>
                <a:schemeClr val="dk1"/>
              </a:buClr>
              <a:buSzPts val="3200"/>
              <a:buFont typeface="Saira SemiCondensed Medium"/>
              <a:buNone/>
              <a:defRPr b="0" i="0" sz="3200" u="none" cap="none" strike="noStrike">
                <a:solidFill>
                  <a:schemeClr val="dk1"/>
                </a:solidFill>
                <a:latin typeface="Saira SemiCondensed Medium"/>
                <a:ea typeface="Saira SemiCondensed Medium"/>
                <a:cs typeface="Saira SemiCondensed Medium"/>
                <a:sym typeface="Saira SemiCondensed Medium"/>
              </a:defRPr>
            </a:lvl3pPr>
            <a:lvl4pPr lvl="3" marR="0" rtl="0" algn="l">
              <a:lnSpc>
                <a:spcPct val="90000"/>
              </a:lnSpc>
              <a:spcBef>
                <a:spcPts val="0"/>
              </a:spcBef>
              <a:spcAft>
                <a:spcPts val="0"/>
              </a:spcAft>
              <a:buClr>
                <a:schemeClr val="dk1"/>
              </a:buClr>
              <a:buSzPts val="3200"/>
              <a:buFont typeface="Saira SemiCondensed Medium"/>
              <a:buNone/>
              <a:defRPr b="0" i="0" sz="3200" u="none" cap="none" strike="noStrike">
                <a:solidFill>
                  <a:schemeClr val="dk1"/>
                </a:solidFill>
                <a:latin typeface="Saira SemiCondensed Medium"/>
                <a:ea typeface="Saira SemiCondensed Medium"/>
                <a:cs typeface="Saira SemiCondensed Medium"/>
                <a:sym typeface="Saira SemiCondensed Medium"/>
              </a:defRPr>
            </a:lvl4pPr>
            <a:lvl5pPr lvl="4" marR="0" rtl="0" algn="l">
              <a:lnSpc>
                <a:spcPct val="90000"/>
              </a:lnSpc>
              <a:spcBef>
                <a:spcPts val="0"/>
              </a:spcBef>
              <a:spcAft>
                <a:spcPts val="0"/>
              </a:spcAft>
              <a:buClr>
                <a:schemeClr val="dk1"/>
              </a:buClr>
              <a:buSzPts val="3200"/>
              <a:buFont typeface="Saira SemiCondensed Medium"/>
              <a:buNone/>
              <a:defRPr b="0" i="0" sz="3200" u="none" cap="none" strike="noStrike">
                <a:solidFill>
                  <a:schemeClr val="dk1"/>
                </a:solidFill>
                <a:latin typeface="Saira SemiCondensed Medium"/>
                <a:ea typeface="Saira SemiCondensed Medium"/>
                <a:cs typeface="Saira SemiCondensed Medium"/>
                <a:sym typeface="Saira SemiCondensed Medium"/>
              </a:defRPr>
            </a:lvl5pPr>
            <a:lvl6pPr lvl="5" marR="0" rtl="0" algn="l">
              <a:lnSpc>
                <a:spcPct val="90000"/>
              </a:lnSpc>
              <a:spcBef>
                <a:spcPts val="0"/>
              </a:spcBef>
              <a:spcAft>
                <a:spcPts val="0"/>
              </a:spcAft>
              <a:buClr>
                <a:schemeClr val="dk1"/>
              </a:buClr>
              <a:buSzPts val="3200"/>
              <a:buFont typeface="Saira SemiCondensed Medium"/>
              <a:buNone/>
              <a:defRPr b="0" i="0" sz="3200" u="none" cap="none" strike="noStrike">
                <a:solidFill>
                  <a:schemeClr val="dk1"/>
                </a:solidFill>
                <a:latin typeface="Saira SemiCondensed Medium"/>
                <a:ea typeface="Saira SemiCondensed Medium"/>
                <a:cs typeface="Saira SemiCondensed Medium"/>
                <a:sym typeface="Saira SemiCondensed Medium"/>
              </a:defRPr>
            </a:lvl6pPr>
            <a:lvl7pPr lvl="6" marR="0" rtl="0" algn="l">
              <a:lnSpc>
                <a:spcPct val="90000"/>
              </a:lnSpc>
              <a:spcBef>
                <a:spcPts val="0"/>
              </a:spcBef>
              <a:spcAft>
                <a:spcPts val="0"/>
              </a:spcAft>
              <a:buClr>
                <a:schemeClr val="dk1"/>
              </a:buClr>
              <a:buSzPts val="3200"/>
              <a:buFont typeface="Saira SemiCondensed Medium"/>
              <a:buNone/>
              <a:defRPr b="0" i="0" sz="3200" u="none" cap="none" strike="noStrike">
                <a:solidFill>
                  <a:schemeClr val="dk1"/>
                </a:solidFill>
                <a:latin typeface="Saira SemiCondensed Medium"/>
                <a:ea typeface="Saira SemiCondensed Medium"/>
                <a:cs typeface="Saira SemiCondensed Medium"/>
                <a:sym typeface="Saira SemiCondensed Medium"/>
              </a:defRPr>
            </a:lvl7pPr>
            <a:lvl8pPr lvl="7" marR="0" rtl="0" algn="l">
              <a:lnSpc>
                <a:spcPct val="90000"/>
              </a:lnSpc>
              <a:spcBef>
                <a:spcPts val="0"/>
              </a:spcBef>
              <a:spcAft>
                <a:spcPts val="0"/>
              </a:spcAft>
              <a:buClr>
                <a:schemeClr val="dk1"/>
              </a:buClr>
              <a:buSzPts val="3200"/>
              <a:buFont typeface="Saira SemiCondensed Medium"/>
              <a:buNone/>
              <a:defRPr b="0" i="0" sz="3200" u="none" cap="none" strike="noStrike">
                <a:solidFill>
                  <a:schemeClr val="dk1"/>
                </a:solidFill>
                <a:latin typeface="Saira SemiCondensed Medium"/>
                <a:ea typeface="Saira SemiCondensed Medium"/>
                <a:cs typeface="Saira SemiCondensed Medium"/>
                <a:sym typeface="Saira SemiCondensed Medium"/>
              </a:defRPr>
            </a:lvl8pPr>
            <a:lvl9pPr lvl="8" marR="0" rtl="0" algn="l">
              <a:lnSpc>
                <a:spcPct val="90000"/>
              </a:lnSpc>
              <a:spcBef>
                <a:spcPts val="0"/>
              </a:spcBef>
              <a:spcAft>
                <a:spcPts val="0"/>
              </a:spcAft>
              <a:buClr>
                <a:schemeClr val="dk1"/>
              </a:buClr>
              <a:buSzPts val="3200"/>
              <a:buFont typeface="Saira SemiCondensed Medium"/>
              <a:buNone/>
              <a:defRPr b="0" i="0" sz="3200" u="none" cap="none" strike="noStrike">
                <a:solidFill>
                  <a:schemeClr val="dk1"/>
                </a:solidFill>
                <a:latin typeface="Saira SemiCondensed Medium"/>
                <a:ea typeface="Saira SemiCondensed Medium"/>
                <a:cs typeface="Saira SemiCondensed Medium"/>
                <a:sym typeface="Saira SemiCondensed Medium"/>
              </a:defRPr>
            </a:lvl9pPr>
          </a:lstStyle>
          <a:p/>
        </p:txBody>
      </p:sp>
      <p:sp>
        <p:nvSpPr>
          <p:cNvPr id="226" name="Google Shape;226;p17"/>
          <p:cNvSpPr txBox="1"/>
          <p:nvPr>
            <p:ph idx="1" type="body"/>
          </p:nvPr>
        </p:nvSpPr>
        <p:spPr>
          <a:xfrm>
            <a:off x="1207850" y="1430148"/>
            <a:ext cx="6728400" cy="3033900"/>
          </a:xfrm>
          <a:prstGeom prst="rect">
            <a:avLst/>
          </a:prstGeom>
          <a:noFill/>
          <a:ln>
            <a:noFill/>
          </a:ln>
          <a:effectLst>
            <a:outerShdw blurRad="42863" rotWithShape="0" algn="bl" dir="5400000" dist="9525">
              <a:schemeClr val="lt1">
                <a:alpha val="24705"/>
              </a:schemeClr>
            </a:outerShdw>
          </a:effectLst>
        </p:spPr>
        <p:txBody>
          <a:bodyPr anchorCtr="0" anchor="t" bIns="0" lIns="0" spcFirstLastPara="1" rIns="0" wrap="square" tIns="0">
            <a:noAutofit/>
          </a:bodyPr>
          <a:lstStyle>
            <a:lvl1pPr indent="-342900" lvl="0" marL="457200" marR="0" rtl="0" algn="l">
              <a:lnSpc>
                <a:spcPct val="100000"/>
              </a:lnSpc>
              <a:spcBef>
                <a:spcPts val="0"/>
              </a:spcBef>
              <a:spcAft>
                <a:spcPts val="0"/>
              </a:spcAft>
              <a:buClr>
                <a:schemeClr val="accent4"/>
              </a:buClr>
              <a:buSzPts val="1800"/>
              <a:buFont typeface="Inria Sans Light"/>
              <a:buChar char="⬥"/>
              <a:defRPr b="0" i="0" sz="2400" u="none" cap="none" strike="noStrike">
                <a:solidFill>
                  <a:schemeClr val="dk1"/>
                </a:solidFill>
                <a:latin typeface="Inria Sans Light"/>
                <a:ea typeface="Inria Sans Light"/>
                <a:cs typeface="Inria Sans Light"/>
                <a:sym typeface="Inria Sans Light"/>
              </a:defRPr>
            </a:lvl1pPr>
            <a:lvl2pPr indent="-342900" lvl="1" marL="914400" marR="0" rtl="0" algn="l">
              <a:lnSpc>
                <a:spcPct val="100000"/>
              </a:lnSpc>
              <a:spcBef>
                <a:spcPts val="600"/>
              </a:spcBef>
              <a:spcAft>
                <a:spcPts val="0"/>
              </a:spcAft>
              <a:buClr>
                <a:schemeClr val="accent3"/>
              </a:buClr>
              <a:buSzPts val="1800"/>
              <a:buFont typeface="Inria Sans Light"/>
              <a:buChar char="⬦"/>
              <a:defRPr b="0" i="0" sz="2400" u="none" cap="none" strike="noStrike">
                <a:solidFill>
                  <a:schemeClr val="dk1"/>
                </a:solidFill>
                <a:latin typeface="Inria Sans Light"/>
                <a:ea typeface="Inria Sans Light"/>
                <a:cs typeface="Inria Sans Light"/>
                <a:sym typeface="Inria Sans Light"/>
              </a:defRPr>
            </a:lvl2pPr>
            <a:lvl3pPr indent="-381000" lvl="2" marL="1371600" marR="0" rtl="0" algn="l">
              <a:lnSpc>
                <a:spcPct val="100000"/>
              </a:lnSpc>
              <a:spcBef>
                <a:spcPts val="600"/>
              </a:spcBef>
              <a:spcAft>
                <a:spcPts val="0"/>
              </a:spcAft>
              <a:buClr>
                <a:schemeClr val="accent2"/>
              </a:buClr>
              <a:buSzPts val="2400"/>
              <a:buFont typeface="Inria Sans Light"/>
              <a:buChar char="⬩"/>
              <a:defRPr b="0" i="0" sz="2400" u="none" cap="none" strike="noStrike">
                <a:solidFill>
                  <a:schemeClr val="dk1"/>
                </a:solidFill>
                <a:latin typeface="Inria Sans Light"/>
                <a:ea typeface="Inria Sans Light"/>
                <a:cs typeface="Inria Sans Light"/>
                <a:sym typeface="Inria Sans Light"/>
              </a:defRPr>
            </a:lvl3pPr>
            <a:lvl4pPr indent="-381000" lvl="3" marL="1828800" marR="0" rtl="0" algn="l">
              <a:lnSpc>
                <a:spcPct val="100000"/>
              </a:lnSpc>
              <a:spcBef>
                <a:spcPts val="600"/>
              </a:spcBef>
              <a:spcAft>
                <a:spcPts val="0"/>
              </a:spcAft>
              <a:buClr>
                <a:schemeClr val="dk1"/>
              </a:buClr>
              <a:buSzPts val="2400"/>
              <a:buFont typeface="Inria Sans Light"/>
              <a:buChar char="●"/>
              <a:defRPr b="0" i="0" sz="2400" u="none" cap="none" strike="noStrike">
                <a:solidFill>
                  <a:schemeClr val="dk1"/>
                </a:solidFill>
                <a:latin typeface="Inria Sans Light"/>
                <a:ea typeface="Inria Sans Light"/>
                <a:cs typeface="Inria Sans Light"/>
                <a:sym typeface="Inria Sans Light"/>
              </a:defRPr>
            </a:lvl4pPr>
            <a:lvl5pPr indent="-381000" lvl="4" marL="2286000" marR="0" rtl="0" algn="l">
              <a:lnSpc>
                <a:spcPct val="100000"/>
              </a:lnSpc>
              <a:spcBef>
                <a:spcPts val="600"/>
              </a:spcBef>
              <a:spcAft>
                <a:spcPts val="0"/>
              </a:spcAft>
              <a:buClr>
                <a:schemeClr val="dk1"/>
              </a:buClr>
              <a:buSzPts val="2400"/>
              <a:buFont typeface="Inria Sans Light"/>
              <a:buChar char="○"/>
              <a:defRPr b="0" i="0" sz="2400" u="none" cap="none" strike="noStrike">
                <a:solidFill>
                  <a:schemeClr val="dk1"/>
                </a:solidFill>
                <a:latin typeface="Inria Sans Light"/>
                <a:ea typeface="Inria Sans Light"/>
                <a:cs typeface="Inria Sans Light"/>
                <a:sym typeface="Inria Sans Light"/>
              </a:defRPr>
            </a:lvl5pPr>
            <a:lvl6pPr indent="-381000" lvl="5" marL="2743200" marR="0" rtl="0" algn="l">
              <a:lnSpc>
                <a:spcPct val="100000"/>
              </a:lnSpc>
              <a:spcBef>
                <a:spcPts val="600"/>
              </a:spcBef>
              <a:spcAft>
                <a:spcPts val="0"/>
              </a:spcAft>
              <a:buClr>
                <a:schemeClr val="dk1"/>
              </a:buClr>
              <a:buSzPts val="2400"/>
              <a:buFont typeface="Inria Sans Light"/>
              <a:buChar char="■"/>
              <a:defRPr b="0" i="0" sz="2400" u="none" cap="none" strike="noStrike">
                <a:solidFill>
                  <a:schemeClr val="dk1"/>
                </a:solidFill>
                <a:latin typeface="Inria Sans Light"/>
                <a:ea typeface="Inria Sans Light"/>
                <a:cs typeface="Inria Sans Light"/>
                <a:sym typeface="Inria Sans Light"/>
              </a:defRPr>
            </a:lvl6pPr>
            <a:lvl7pPr indent="-381000" lvl="6" marL="3200400" marR="0" rtl="0" algn="l">
              <a:lnSpc>
                <a:spcPct val="100000"/>
              </a:lnSpc>
              <a:spcBef>
                <a:spcPts val="600"/>
              </a:spcBef>
              <a:spcAft>
                <a:spcPts val="0"/>
              </a:spcAft>
              <a:buClr>
                <a:schemeClr val="dk1"/>
              </a:buClr>
              <a:buSzPts val="2400"/>
              <a:buFont typeface="Inria Sans Light"/>
              <a:buChar char="●"/>
              <a:defRPr b="0" i="0" sz="2400" u="none" cap="none" strike="noStrike">
                <a:solidFill>
                  <a:schemeClr val="dk1"/>
                </a:solidFill>
                <a:latin typeface="Inria Sans Light"/>
                <a:ea typeface="Inria Sans Light"/>
                <a:cs typeface="Inria Sans Light"/>
                <a:sym typeface="Inria Sans Light"/>
              </a:defRPr>
            </a:lvl7pPr>
            <a:lvl8pPr indent="-381000" lvl="7" marL="3657600" marR="0" rtl="0" algn="l">
              <a:lnSpc>
                <a:spcPct val="100000"/>
              </a:lnSpc>
              <a:spcBef>
                <a:spcPts val="600"/>
              </a:spcBef>
              <a:spcAft>
                <a:spcPts val="0"/>
              </a:spcAft>
              <a:buClr>
                <a:schemeClr val="dk1"/>
              </a:buClr>
              <a:buSzPts val="2400"/>
              <a:buFont typeface="Inria Sans Light"/>
              <a:buChar char="○"/>
              <a:defRPr b="0" i="0" sz="2400" u="none" cap="none" strike="noStrike">
                <a:solidFill>
                  <a:schemeClr val="dk1"/>
                </a:solidFill>
                <a:latin typeface="Inria Sans Light"/>
                <a:ea typeface="Inria Sans Light"/>
                <a:cs typeface="Inria Sans Light"/>
                <a:sym typeface="Inria Sans Light"/>
              </a:defRPr>
            </a:lvl8pPr>
            <a:lvl9pPr indent="-381000" lvl="8" marL="4114800" marR="0" rtl="0" algn="l">
              <a:lnSpc>
                <a:spcPct val="100000"/>
              </a:lnSpc>
              <a:spcBef>
                <a:spcPts val="600"/>
              </a:spcBef>
              <a:spcAft>
                <a:spcPts val="600"/>
              </a:spcAft>
              <a:buClr>
                <a:schemeClr val="dk1"/>
              </a:buClr>
              <a:buSzPts val="2400"/>
              <a:buFont typeface="Inria Sans Light"/>
              <a:buChar char="■"/>
              <a:defRPr b="0" i="0" sz="2400" u="none" cap="none" strike="noStrike">
                <a:solidFill>
                  <a:schemeClr val="dk1"/>
                </a:solidFill>
                <a:latin typeface="Inria Sans Light"/>
                <a:ea typeface="Inria Sans Light"/>
                <a:cs typeface="Inria Sans Light"/>
                <a:sym typeface="Inria Sans Light"/>
              </a:defRPr>
            </a:lvl9pPr>
          </a:lstStyle>
          <a:p/>
        </p:txBody>
      </p:sp>
      <p:sp>
        <p:nvSpPr>
          <p:cNvPr id="227" name="Google Shape;227;p17"/>
          <p:cNvSpPr txBox="1"/>
          <p:nvPr>
            <p:ph idx="12" type="sldNum"/>
          </p:nvPr>
        </p:nvSpPr>
        <p:spPr>
          <a:xfrm>
            <a:off x="8640175" y="4585800"/>
            <a:ext cx="351300" cy="405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1.gif"/><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4.jpg"/><Relationship Id="rId6" Type="http://schemas.openxmlformats.org/officeDocument/2006/relationships/image" Target="../media/image5.jpg"/><Relationship Id="rId7" Type="http://schemas.openxmlformats.org/officeDocument/2006/relationships/image" Target="../media/image2.jp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8.jpg"/><Relationship Id="rId5" Type="http://schemas.openxmlformats.org/officeDocument/2006/relationships/image" Target="../media/image6.jpg"/><Relationship Id="rId6" Type="http://schemas.openxmlformats.org/officeDocument/2006/relationships/image" Target="../media/image3.jpg"/><Relationship Id="rId7" Type="http://schemas.openxmlformats.org/officeDocument/2006/relationships/image" Target="../media/image16.jpg"/><Relationship Id="rId8"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3"/>
          <p:cNvSpPr/>
          <p:nvPr/>
        </p:nvSpPr>
        <p:spPr>
          <a:xfrm>
            <a:off x="1698750" y="1669800"/>
            <a:ext cx="6969300" cy="1803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GB" sz="3000">
                <a:solidFill>
                  <a:schemeClr val="dk1"/>
                </a:solidFill>
                <a:latin typeface="Montserrat"/>
                <a:ea typeface="Montserrat"/>
                <a:cs typeface="Montserrat"/>
                <a:sym typeface="Montserrat"/>
              </a:rPr>
              <a:t>A Novel Approach of Generating Electricity using Staircase featuring Piezoelectric Patches and DC Alternator</a:t>
            </a:r>
            <a:endParaRPr b="1" sz="3000">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1" sz="5400" u="sng">
              <a:solidFill>
                <a:srgbClr val="66FFFF"/>
              </a:solidFill>
            </a:endParaRPr>
          </a:p>
        </p:txBody>
      </p:sp>
      <p:pic>
        <p:nvPicPr>
          <p:cNvPr id="330" name="Google Shape;330;p23"/>
          <p:cNvPicPr preferRelativeResize="0"/>
          <p:nvPr/>
        </p:nvPicPr>
        <p:blipFill rotWithShape="1">
          <a:blip r:embed="rId3">
            <a:alphaModFix/>
          </a:blip>
          <a:srcRect b="0" l="0" r="0" t="0"/>
          <a:stretch/>
        </p:blipFill>
        <p:spPr>
          <a:xfrm>
            <a:off x="584950" y="2124075"/>
            <a:ext cx="895350" cy="89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500"/>
                                        <p:tgtEl>
                                          <p:spTgt spid="329"/>
                                        </p:tgtEl>
                                        <p:attrNameLst>
                                          <p:attrName>ppt_w</p:attrName>
                                        </p:attrNameLst>
                                      </p:cBhvr>
                                      <p:tavLst>
                                        <p:tav fmla="" tm="0">
                                          <p:val>
                                            <p:strVal val="0"/>
                                          </p:val>
                                        </p:tav>
                                        <p:tav fmla="" tm="100000">
                                          <p:val>
                                            <p:strVal val="#ppt_w"/>
                                          </p:val>
                                        </p:tav>
                                      </p:tavLst>
                                    </p:anim>
                                    <p:anim calcmode="lin" valueType="num">
                                      <p:cBhvr additive="base">
                                        <p:cTn dur="500"/>
                                        <p:tgtEl>
                                          <p:spTgt spid="3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2"/>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Conclusion</a:t>
            </a:r>
            <a:endParaRPr/>
          </a:p>
        </p:txBody>
      </p:sp>
      <p:sp>
        <p:nvSpPr>
          <p:cNvPr id="410" name="Google Shape;410;p32"/>
          <p:cNvSpPr txBox="1"/>
          <p:nvPr>
            <p:ph idx="1" type="body"/>
          </p:nvPr>
        </p:nvSpPr>
        <p:spPr>
          <a:xfrm>
            <a:off x="1207850" y="1206800"/>
            <a:ext cx="7274400" cy="351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900"/>
              <a:t>In this paper, we discussed the novel approach of electricity generation from staircase using piezoelectric crystal and DC alternator. The objective of this research work is to generate clean and eco-friendly electrical energy without compromising the reliability and safety of traditional stairs. The main motive is to trap the energy of people which is being wasted while using the stairs and after it’s processing which we have shown in design implementation section, we get smooth 12 volts output which can be utilised as per any electric requirements. The energy source form each stair is in continuous and renewable form. Moreover, it ensures that this method of power generation will be beneficial for rural electrification and fulfil our power requirements of future cities. </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33"/>
          <p:cNvPicPr preferRelativeResize="0"/>
          <p:nvPr/>
        </p:nvPicPr>
        <p:blipFill>
          <a:blip r:embed="rId3">
            <a:alphaModFix/>
          </a:blip>
          <a:stretch>
            <a:fillRect/>
          </a:stretch>
        </p:blipFill>
        <p:spPr>
          <a:xfrm>
            <a:off x="6332400" y="995625"/>
            <a:ext cx="2705136" cy="4147875"/>
          </a:xfrm>
          <a:prstGeom prst="rect">
            <a:avLst/>
          </a:prstGeom>
          <a:noFill/>
          <a:ln>
            <a:noFill/>
          </a:ln>
        </p:spPr>
      </p:pic>
      <p:sp>
        <p:nvSpPr>
          <p:cNvPr id="416" name="Google Shape;416;p33"/>
          <p:cNvSpPr txBox="1"/>
          <p:nvPr>
            <p:ph idx="1" type="body"/>
          </p:nvPr>
        </p:nvSpPr>
        <p:spPr>
          <a:xfrm>
            <a:off x="2367600" y="1791450"/>
            <a:ext cx="4408800" cy="15606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b="1" lang="en-GB" sz="5000">
                <a:latin typeface="Inria Sans"/>
                <a:ea typeface="Inria Sans"/>
                <a:cs typeface="Inria Sans"/>
                <a:sym typeface="Inria Sans"/>
              </a:rPr>
              <a:t>THANK </a:t>
            </a:r>
            <a:endParaRPr b="1" sz="5000">
              <a:latin typeface="Inria Sans"/>
              <a:ea typeface="Inria Sans"/>
              <a:cs typeface="Inria Sans"/>
              <a:sym typeface="Inria Sans"/>
            </a:endParaRPr>
          </a:p>
          <a:p>
            <a:pPr indent="0" lvl="0" marL="0" rtl="0" algn="ctr">
              <a:spcBef>
                <a:spcPts val="0"/>
              </a:spcBef>
              <a:spcAft>
                <a:spcPts val="0"/>
              </a:spcAft>
              <a:buNone/>
            </a:pPr>
            <a:r>
              <a:rPr b="1" lang="en-GB" sz="5000">
                <a:latin typeface="Inria Sans"/>
                <a:ea typeface="Inria Sans"/>
                <a:cs typeface="Inria Sans"/>
                <a:sym typeface="Inria Sans"/>
              </a:rPr>
              <a:t>YOU !</a:t>
            </a:r>
            <a:endParaRPr b="1" sz="5000">
              <a:latin typeface="Inria Sans"/>
              <a:ea typeface="Inria Sans"/>
              <a:cs typeface="Inria Sans"/>
              <a:sym typeface="Inria Sans"/>
            </a:endParaRPr>
          </a:p>
        </p:txBody>
      </p:sp>
      <p:pic>
        <p:nvPicPr>
          <p:cNvPr id="417" name="Google Shape;417;p33"/>
          <p:cNvPicPr preferRelativeResize="0"/>
          <p:nvPr/>
        </p:nvPicPr>
        <p:blipFill>
          <a:blip r:embed="rId4">
            <a:alphaModFix/>
          </a:blip>
          <a:stretch>
            <a:fillRect/>
          </a:stretch>
        </p:blipFill>
        <p:spPr>
          <a:xfrm>
            <a:off x="-595250" y="154700"/>
            <a:ext cx="2062800" cy="23211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4"/>
          <p:cNvSpPr txBox="1"/>
          <p:nvPr>
            <p:ph type="ctrTitle"/>
          </p:nvPr>
        </p:nvSpPr>
        <p:spPr>
          <a:xfrm>
            <a:off x="512025" y="224800"/>
            <a:ext cx="8222400" cy="534300"/>
          </a:xfrm>
          <a:prstGeom prst="rect">
            <a:avLst/>
          </a:prstGeom>
          <a:noFill/>
          <a:ln>
            <a:noFill/>
          </a:ln>
          <a:effectLst>
            <a:outerShdw blurRad="42863" rotWithShape="0" algn="bl" dir="5400000" dist="9525">
              <a:schemeClr val="lt1">
                <a:alpha val="24705"/>
              </a:schemeClr>
            </a:outerShdw>
          </a:effectLst>
        </p:spPr>
        <p:txBody>
          <a:bodyPr anchorCtr="0" anchor="b" bIns="0" lIns="0" spcFirstLastPara="1" rIns="0" wrap="square" tIns="0">
            <a:noAutofit/>
          </a:bodyPr>
          <a:lstStyle/>
          <a:p>
            <a:pPr indent="0" lvl="0" marL="0" rtl="0" algn="ctr">
              <a:lnSpc>
                <a:spcPct val="90000"/>
              </a:lnSpc>
              <a:spcBef>
                <a:spcPts val="0"/>
              </a:spcBef>
              <a:spcAft>
                <a:spcPts val="0"/>
              </a:spcAft>
              <a:buSzPts val="4800"/>
              <a:buNone/>
            </a:pPr>
            <a:r>
              <a:rPr lang="en-GB" sz="3700"/>
              <a:t> Our </a:t>
            </a:r>
            <a:r>
              <a:rPr lang="en-GB" sz="3700"/>
              <a:t>inspiration</a:t>
            </a:r>
            <a:r>
              <a:rPr lang="en-GB" sz="3700"/>
              <a:t> and idea</a:t>
            </a:r>
            <a:endParaRPr sz="3700"/>
          </a:p>
        </p:txBody>
      </p:sp>
      <p:sp>
        <p:nvSpPr>
          <p:cNvPr id="336" name="Google Shape;336;p24"/>
          <p:cNvSpPr txBox="1"/>
          <p:nvPr>
            <p:ph idx="1" type="subTitle"/>
          </p:nvPr>
        </p:nvSpPr>
        <p:spPr>
          <a:xfrm>
            <a:off x="1728225" y="759100"/>
            <a:ext cx="7006200" cy="4016100"/>
          </a:xfrm>
          <a:prstGeom prst="rect">
            <a:avLst/>
          </a:prstGeom>
          <a:noFill/>
          <a:ln>
            <a:noFill/>
          </a:ln>
          <a:effectLst>
            <a:outerShdw blurRad="42863" rotWithShape="0" algn="bl" dir="5400000" dist="9525">
              <a:schemeClr val="lt1">
                <a:alpha val="24710"/>
              </a:schemeClr>
            </a:outerShdw>
          </a:effectLst>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t/>
            </a:r>
            <a:endParaRPr/>
          </a:p>
          <a:p>
            <a:pPr indent="0" lvl="0" marL="0" rtl="0" algn="l">
              <a:lnSpc>
                <a:spcPct val="100000"/>
              </a:lnSpc>
              <a:spcBef>
                <a:spcPts val="600"/>
              </a:spcBef>
              <a:spcAft>
                <a:spcPts val="0"/>
              </a:spcAft>
              <a:buSzPts val="1800"/>
              <a:buNone/>
            </a:pPr>
            <a:r>
              <a:rPr lang="en-GB"/>
              <a:t>Chandigarh university has around 30,000 students studying. Each day thousands of student climb stairs up and down, that’s a huge amount of Energy. </a:t>
            </a:r>
            <a:endParaRPr/>
          </a:p>
          <a:p>
            <a:pPr indent="0" lvl="0" marL="0" rtl="0" algn="l">
              <a:lnSpc>
                <a:spcPct val="100000"/>
              </a:lnSpc>
              <a:spcBef>
                <a:spcPts val="600"/>
              </a:spcBef>
              <a:spcAft>
                <a:spcPts val="0"/>
              </a:spcAft>
              <a:buSzPts val="1800"/>
              <a:buNone/>
            </a:pPr>
            <a:r>
              <a:rPr b="1" lang="en-GB">
                <a:latin typeface="Inria Sans"/>
                <a:ea typeface="Inria Sans"/>
                <a:cs typeface="Inria Sans"/>
                <a:sym typeface="Inria Sans"/>
              </a:rPr>
              <a:t>So, we thought why don’t we store and utilize it ?</a:t>
            </a:r>
            <a:endParaRPr b="1">
              <a:latin typeface="Inria Sans"/>
              <a:ea typeface="Inria Sans"/>
              <a:cs typeface="Inria Sans"/>
              <a:sym typeface="Inria Sans"/>
            </a:endParaRPr>
          </a:p>
          <a:p>
            <a:pPr indent="0" lvl="0" marL="0" rtl="0" algn="l">
              <a:lnSpc>
                <a:spcPct val="100000"/>
              </a:lnSpc>
              <a:spcBef>
                <a:spcPts val="600"/>
              </a:spcBef>
              <a:spcAft>
                <a:spcPts val="0"/>
              </a:spcAft>
              <a:buSzPts val="1800"/>
              <a:buNone/>
            </a:pPr>
            <a:r>
              <a:t/>
            </a:r>
            <a:endParaRPr/>
          </a:p>
          <a:p>
            <a:pPr indent="0" lvl="0" marL="0" rtl="0" algn="l">
              <a:lnSpc>
                <a:spcPct val="100000"/>
              </a:lnSpc>
              <a:spcBef>
                <a:spcPts val="600"/>
              </a:spcBef>
              <a:spcAft>
                <a:spcPts val="600"/>
              </a:spcAft>
              <a:buSzPts val="1800"/>
              <a:buNone/>
            </a:pPr>
            <a:r>
              <a:rPr lang="en-GB"/>
              <a:t>Our research was mainly emphasized on how can we transform the energy of the students while climbing stairs to electricity which can be used for numerous applications.</a:t>
            </a:r>
            <a:endParaRPr/>
          </a:p>
        </p:txBody>
      </p:sp>
      <p:pic>
        <p:nvPicPr>
          <p:cNvPr descr="C:\Users\Preetinder Singh\AppData\Local\Microsoft\Windows\INetCache\IE\MZXOTK4R\Idea-Solution-PNG-HD-Image[1].png" id="337" name="Google Shape;337;p24"/>
          <p:cNvPicPr preferRelativeResize="0"/>
          <p:nvPr/>
        </p:nvPicPr>
        <p:blipFill rotWithShape="1">
          <a:blip r:embed="rId3">
            <a:alphaModFix/>
          </a:blip>
          <a:srcRect b="0" l="0" r="0" t="0"/>
          <a:stretch/>
        </p:blipFill>
        <p:spPr>
          <a:xfrm>
            <a:off x="762000" y="2190750"/>
            <a:ext cx="799060" cy="7990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500"/>
                                        <p:tgtEl>
                                          <p:spTgt spid="3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25"/>
          <p:cNvPicPr preferRelativeResize="0"/>
          <p:nvPr/>
        </p:nvPicPr>
        <p:blipFill rotWithShape="1">
          <a:blip r:embed="rId3">
            <a:alphaModFix/>
          </a:blip>
          <a:srcRect b="0" l="0" r="0" t="0"/>
          <a:stretch/>
        </p:blipFill>
        <p:spPr>
          <a:xfrm>
            <a:off x="0" y="2612126"/>
            <a:ext cx="5734050" cy="2531918"/>
          </a:xfrm>
          <a:prstGeom prst="rect">
            <a:avLst/>
          </a:prstGeom>
          <a:noFill/>
          <a:ln>
            <a:noFill/>
          </a:ln>
        </p:spPr>
      </p:pic>
      <p:sp>
        <p:nvSpPr>
          <p:cNvPr id="343" name="Google Shape;343;p25"/>
          <p:cNvSpPr txBox="1"/>
          <p:nvPr>
            <p:ph type="title"/>
          </p:nvPr>
        </p:nvSpPr>
        <p:spPr>
          <a:xfrm>
            <a:off x="1219200" y="819150"/>
            <a:ext cx="6728400" cy="351300"/>
          </a:xfrm>
          <a:prstGeom prst="rect">
            <a:avLst/>
          </a:prstGeom>
          <a:noFill/>
          <a:ln>
            <a:noFill/>
          </a:ln>
          <a:effectLst>
            <a:outerShdw blurRad="42863" rotWithShape="0" algn="bl" dir="5400000" dist="9525">
              <a:schemeClr val="lt1">
                <a:alpha val="24705"/>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b="1" lang="en-GB" sz="3600"/>
              <a:t>How we will do it?</a:t>
            </a:r>
            <a:endParaRPr b="1" sz="3600"/>
          </a:p>
        </p:txBody>
      </p:sp>
      <p:sp>
        <p:nvSpPr>
          <p:cNvPr id="344" name="Google Shape;344;p25"/>
          <p:cNvSpPr txBox="1"/>
          <p:nvPr>
            <p:ph idx="1" type="body"/>
          </p:nvPr>
        </p:nvSpPr>
        <p:spPr>
          <a:xfrm>
            <a:off x="1143000" y="1276350"/>
            <a:ext cx="3143700" cy="3265800"/>
          </a:xfrm>
          <a:prstGeom prst="rect">
            <a:avLst/>
          </a:prstGeom>
          <a:noFill/>
          <a:ln>
            <a:noFill/>
          </a:ln>
          <a:effectLst>
            <a:outerShdw blurRad="42863" rotWithShape="0" algn="bl" dir="5400000" dist="9525">
              <a:schemeClr val="lt1">
                <a:alpha val="24705"/>
              </a:schemeClr>
            </a:outerShdw>
          </a:effectLst>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lang="en-GB"/>
              <a:t>The answer lies in science!</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GB" sz="1400"/>
              <a:t>A concept commonly known as PIEZOELECTRIC BEHAVIOUR.</a:t>
            </a:r>
            <a:endParaRPr sz="1400"/>
          </a:p>
        </p:txBody>
      </p:sp>
      <p:sp>
        <p:nvSpPr>
          <p:cNvPr id="345" name="Google Shape;345;p25"/>
          <p:cNvSpPr txBox="1"/>
          <p:nvPr>
            <p:ph idx="12" type="sldNum"/>
          </p:nvPr>
        </p:nvSpPr>
        <p:spPr>
          <a:xfrm>
            <a:off x="8640175" y="4585800"/>
            <a:ext cx="351300" cy="405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GB"/>
              <a:t>‹#›</a:t>
            </a:fld>
            <a:endParaRPr/>
          </a:p>
        </p:txBody>
      </p:sp>
      <p:sp>
        <p:nvSpPr>
          <p:cNvPr id="346" name="Google Shape;346;p25"/>
          <p:cNvSpPr txBox="1"/>
          <p:nvPr>
            <p:ph idx="2" type="body"/>
          </p:nvPr>
        </p:nvSpPr>
        <p:spPr>
          <a:xfrm>
            <a:off x="5734045" y="2485800"/>
            <a:ext cx="3143700" cy="3265800"/>
          </a:xfrm>
          <a:prstGeom prst="rect">
            <a:avLst/>
          </a:prstGeom>
          <a:noFill/>
          <a:ln>
            <a:noFill/>
          </a:ln>
          <a:effectLst>
            <a:outerShdw blurRad="42863" rotWithShape="0" algn="bl" dir="5400000" dist="9525">
              <a:schemeClr val="lt1">
                <a:alpha val="24705"/>
              </a:schemeClr>
            </a:outerShdw>
          </a:effectLst>
        </p:spPr>
        <p:txBody>
          <a:bodyPr anchorCtr="0" anchor="t" bIns="0" lIns="0" spcFirstLastPara="1" rIns="0" wrap="square" tIns="0">
            <a:noAutofit/>
          </a:bodyPr>
          <a:lstStyle/>
          <a:p>
            <a:pPr indent="0" lvl="0" marL="457200" rtl="0" algn="l">
              <a:lnSpc>
                <a:spcPct val="100000"/>
              </a:lnSpc>
              <a:spcBef>
                <a:spcPts val="0"/>
              </a:spcBef>
              <a:spcAft>
                <a:spcPts val="0"/>
              </a:spcAft>
              <a:buNone/>
            </a:pPr>
            <a:r>
              <a:t/>
            </a:r>
            <a:endParaRPr/>
          </a:p>
          <a:p>
            <a:pPr indent="0" lvl="0" marL="101600" rtl="0" algn="l">
              <a:lnSpc>
                <a:spcPct val="100000"/>
              </a:lnSpc>
              <a:spcBef>
                <a:spcPts val="0"/>
              </a:spcBef>
              <a:spcAft>
                <a:spcPts val="0"/>
              </a:spcAft>
              <a:buSzPts val="2000"/>
              <a:buNone/>
            </a:pPr>
            <a:r>
              <a:t/>
            </a:r>
            <a:endParaRPr b="1"/>
          </a:p>
          <a:p>
            <a:pPr indent="-355600" lvl="0" marL="457200" rtl="0" algn="l">
              <a:lnSpc>
                <a:spcPct val="100000"/>
              </a:lnSpc>
              <a:spcBef>
                <a:spcPts val="0"/>
              </a:spcBef>
              <a:spcAft>
                <a:spcPts val="0"/>
              </a:spcAft>
              <a:buSzPts val="2000"/>
              <a:buChar char="⬥"/>
            </a:pPr>
            <a:r>
              <a:rPr b="1" lang="en-GB"/>
              <a:t>This behavior is caused due to some complex  chemistry formations in materials at their atomic level.</a:t>
            </a:r>
            <a:endParaRPr b="1"/>
          </a:p>
        </p:txBody>
      </p:sp>
      <p:pic>
        <p:nvPicPr>
          <p:cNvPr id="347" name="Google Shape;347;p25"/>
          <p:cNvPicPr preferRelativeResize="0"/>
          <p:nvPr/>
        </p:nvPicPr>
        <p:blipFill>
          <a:blip r:embed="rId4">
            <a:alphaModFix/>
          </a:blip>
          <a:stretch>
            <a:fillRect/>
          </a:stretch>
        </p:blipFill>
        <p:spPr>
          <a:xfrm>
            <a:off x="6323725" y="295675"/>
            <a:ext cx="2316451" cy="2316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822"/>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822"/>
                                        <p:tgtEl>
                                          <p:spTgt spid="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1822"/>
                                        <p:tgtEl>
                                          <p:spTgt spid="3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0" st="0"/>
                                            </p:txEl>
                                          </p:spTgt>
                                        </p:tgtEl>
                                        <p:attrNameLst>
                                          <p:attrName>style.visibility</p:attrName>
                                        </p:attrNameLst>
                                      </p:cBhvr>
                                      <p:to>
                                        <p:strVal val="visible"/>
                                      </p:to>
                                    </p:set>
                                    <p:animEffect filter="fade" transition="in">
                                      <p:cBhvr>
                                        <p:cTn dur="1000"/>
                                        <p:tgtEl>
                                          <p:spTgt spid="3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1" st="1"/>
                                            </p:txEl>
                                          </p:spTgt>
                                        </p:tgtEl>
                                        <p:attrNameLst>
                                          <p:attrName>style.visibility</p:attrName>
                                        </p:attrNameLst>
                                      </p:cBhvr>
                                      <p:to>
                                        <p:strVal val="visible"/>
                                      </p:to>
                                    </p:set>
                                    <p:animEffect filter="fade" transition="in">
                                      <p:cBhvr>
                                        <p:cTn dur="1000"/>
                                        <p:tgtEl>
                                          <p:spTgt spid="3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2" st="2"/>
                                            </p:txEl>
                                          </p:spTgt>
                                        </p:tgtEl>
                                        <p:attrNameLst>
                                          <p:attrName>style.visibility</p:attrName>
                                        </p:attrNameLst>
                                      </p:cBhvr>
                                      <p:to>
                                        <p:strVal val="visible"/>
                                      </p:to>
                                    </p:set>
                                    <p:animEffect filter="fade" transition="in">
                                      <p:cBhvr>
                                        <p:cTn dur="1000"/>
                                        <p:tgtEl>
                                          <p:spTgt spid="34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6"/>
          <p:cNvSpPr txBox="1"/>
          <p:nvPr/>
        </p:nvSpPr>
        <p:spPr>
          <a:xfrm>
            <a:off x="891600" y="1110475"/>
            <a:ext cx="49350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dk1"/>
                </a:solidFill>
              </a:rPr>
              <a:t>Not just piezoelectric, we are also adding </a:t>
            </a:r>
            <a:endParaRPr sz="1900">
              <a:solidFill>
                <a:schemeClr val="dk1"/>
              </a:solidFill>
            </a:endParaRPr>
          </a:p>
          <a:p>
            <a:pPr indent="0" lvl="0" marL="0" rtl="0" algn="l">
              <a:spcBef>
                <a:spcPts val="0"/>
              </a:spcBef>
              <a:spcAft>
                <a:spcPts val="0"/>
              </a:spcAft>
              <a:buNone/>
            </a:pPr>
            <a:r>
              <a:rPr lang="en-GB" sz="1900">
                <a:solidFill>
                  <a:schemeClr val="dk1"/>
                </a:solidFill>
              </a:rPr>
              <a:t>up a new methodology in the process to </a:t>
            </a:r>
            <a:endParaRPr sz="1900">
              <a:solidFill>
                <a:schemeClr val="dk1"/>
              </a:solidFill>
            </a:endParaRPr>
          </a:p>
          <a:p>
            <a:pPr indent="0" lvl="0" marL="0" rtl="0" algn="l">
              <a:spcBef>
                <a:spcPts val="0"/>
              </a:spcBef>
              <a:spcAft>
                <a:spcPts val="0"/>
              </a:spcAft>
              <a:buNone/>
            </a:pPr>
            <a:r>
              <a:rPr lang="en-GB" sz="1900">
                <a:solidFill>
                  <a:schemeClr val="dk1"/>
                </a:solidFill>
              </a:rPr>
              <a:t>maximize and enhance the output.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rPr lang="en-GB" sz="1900">
                <a:solidFill>
                  <a:schemeClr val="dk1"/>
                </a:solidFill>
              </a:rPr>
              <a:t>We are using unidirectional, linear to </a:t>
            </a:r>
            <a:endParaRPr sz="1900">
              <a:solidFill>
                <a:schemeClr val="dk1"/>
              </a:solidFill>
            </a:endParaRPr>
          </a:p>
          <a:p>
            <a:pPr indent="0" lvl="0" marL="0" rtl="0" algn="l">
              <a:spcBef>
                <a:spcPts val="0"/>
              </a:spcBef>
              <a:spcAft>
                <a:spcPts val="0"/>
              </a:spcAft>
              <a:buNone/>
            </a:pPr>
            <a:r>
              <a:rPr lang="en-GB" sz="1900">
                <a:solidFill>
                  <a:schemeClr val="dk1"/>
                </a:solidFill>
              </a:rPr>
              <a:t>rotary motion mechanism in which the </a:t>
            </a:r>
            <a:endParaRPr sz="1900">
              <a:solidFill>
                <a:schemeClr val="dk1"/>
              </a:solidFill>
            </a:endParaRPr>
          </a:p>
          <a:p>
            <a:pPr indent="0" lvl="0" marL="0" rtl="0" algn="l">
              <a:spcBef>
                <a:spcPts val="0"/>
              </a:spcBef>
              <a:spcAft>
                <a:spcPts val="0"/>
              </a:spcAft>
              <a:buNone/>
            </a:pPr>
            <a:r>
              <a:rPr lang="en-GB" sz="1900">
                <a:solidFill>
                  <a:schemeClr val="dk1"/>
                </a:solidFill>
              </a:rPr>
              <a:t>resorting motion of the rack will be </a:t>
            </a:r>
            <a:endParaRPr sz="1900">
              <a:solidFill>
                <a:schemeClr val="dk1"/>
              </a:solidFill>
            </a:endParaRPr>
          </a:p>
          <a:p>
            <a:pPr indent="0" lvl="0" marL="0" rtl="0" algn="l">
              <a:spcBef>
                <a:spcPts val="0"/>
              </a:spcBef>
              <a:spcAft>
                <a:spcPts val="0"/>
              </a:spcAft>
              <a:buNone/>
            </a:pPr>
            <a:r>
              <a:rPr lang="en-GB" sz="1900">
                <a:solidFill>
                  <a:schemeClr val="dk1"/>
                </a:solidFill>
              </a:rPr>
              <a:t>done by springs.</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a:latin typeface="Inria Sans Light"/>
              <a:ea typeface="Inria Sans Light"/>
              <a:cs typeface="Inria Sans Light"/>
              <a:sym typeface="Inria Sans Light"/>
            </a:endParaRPr>
          </a:p>
        </p:txBody>
      </p:sp>
      <p:pic>
        <p:nvPicPr>
          <p:cNvPr id="353" name="Google Shape;353;p26"/>
          <p:cNvPicPr preferRelativeResize="0"/>
          <p:nvPr/>
        </p:nvPicPr>
        <p:blipFill>
          <a:blip r:embed="rId3">
            <a:alphaModFix/>
          </a:blip>
          <a:stretch>
            <a:fillRect/>
          </a:stretch>
        </p:blipFill>
        <p:spPr>
          <a:xfrm rot="-5400000">
            <a:off x="5253625" y="1401337"/>
            <a:ext cx="3656725" cy="234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7"/>
          <p:cNvPicPr preferRelativeResize="0"/>
          <p:nvPr/>
        </p:nvPicPr>
        <p:blipFill>
          <a:blip r:embed="rId3">
            <a:alphaModFix/>
          </a:blip>
          <a:stretch>
            <a:fillRect/>
          </a:stretch>
        </p:blipFill>
        <p:spPr>
          <a:xfrm>
            <a:off x="1272509" y="865097"/>
            <a:ext cx="6697675" cy="3812400"/>
          </a:xfrm>
          <a:prstGeom prst="rect">
            <a:avLst/>
          </a:prstGeom>
          <a:noFill/>
          <a:ln>
            <a:noFill/>
          </a:ln>
        </p:spPr>
      </p:pic>
      <p:sp>
        <p:nvSpPr>
          <p:cNvPr id="359" name="Google Shape;359;p27"/>
          <p:cNvSpPr txBox="1"/>
          <p:nvPr/>
        </p:nvSpPr>
        <p:spPr>
          <a:xfrm>
            <a:off x="2139900" y="141800"/>
            <a:ext cx="4962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500">
                <a:solidFill>
                  <a:schemeClr val="dk1"/>
                </a:solidFill>
                <a:latin typeface="Inria Sans"/>
                <a:ea typeface="Inria Sans"/>
                <a:cs typeface="Inria Sans"/>
                <a:sym typeface="Inria Sans"/>
              </a:rPr>
              <a:t>Our Prototype</a:t>
            </a:r>
            <a:endParaRPr b="1" sz="3500">
              <a:solidFill>
                <a:schemeClr val="dk1"/>
              </a:solidFill>
              <a:latin typeface="Inria Sans"/>
              <a:ea typeface="Inria Sans"/>
              <a:cs typeface="Inria Sans"/>
              <a:sym typeface="Inri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8"/>
          <p:cNvSpPr txBox="1"/>
          <p:nvPr/>
        </p:nvSpPr>
        <p:spPr>
          <a:xfrm>
            <a:off x="2341800" y="0"/>
            <a:ext cx="446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000">
                <a:solidFill>
                  <a:schemeClr val="dk1"/>
                </a:solidFill>
                <a:latin typeface="Inria Sans"/>
                <a:ea typeface="Inria Sans"/>
                <a:cs typeface="Inria Sans"/>
                <a:sym typeface="Inria Sans"/>
              </a:rPr>
              <a:t>Block Diagram </a:t>
            </a:r>
            <a:endParaRPr b="1" sz="3000">
              <a:solidFill>
                <a:schemeClr val="dk1"/>
              </a:solidFill>
              <a:latin typeface="Inria Sans"/>
              <a:ea typeface="Inria Sans"/>
              <a:cs typeface="Inria Sans"/>
              <a:sym typeface="Inria Sans"/>
            </a:endParaRPr>
          </a:p>
        </p:txBody>
      </p:sp>
      <p:pic>
        <p:nvPicPr>
          <p:cNvPr id="365" name="Google Shape;365;p28"/>
          <p:cNvPicPr preferRelativeResize="0"/>
          <p:nvPr/>
        </p:nvPicPr>
        <p:blipFill>
          <a:blip r:embed="rId3">
            <a:alphaModFix/>
          </a:blip>
          <a:stretch>
            <a:fillRect/>
          </a:stretch>
        </p:blipFill>
        <p:spPr>
          <a:xfrm>
            <a:off x="825025" y="702450"/>
            <a:ext cx="7502550" cy="4192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9"/>
          <p:cNvSpPr txBox="1"/>
          <p:nvPr>
            <p:ph type="title"/>
          </p:nvPr>
        </p:nvSpPr>
        <p:spPr>
          <a:xfrm>
            <a:off x="1207850" y="855506"/>
            <a:ext cx="6728400" cy="351300"/>
          </a:xfrm>
          <a:prstGeom prst="rect">
            <a:avLst/>
          </a:prstGeom>
          <a:noFill/>
          <a:ln>
            <a:noFill/>
          </a:ln>
          <a:effectLst>
            <a:outerShdw blurRad="42863" rotWithShape="0" algn="bl" dir="5400000" dist="9525">
              <a:schemeClr val="lt1">
                <a:alpha val="24705"/>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GB"/>
              <a:t>Components used</a:t>
            </a:r>
            <a:endParaRPr/>
          </a:p>
        </p:txBody>
      </p:sp>
      <p:sp>
        <p:nvSpPr>
          <p:cNvPr id="371" name="Google Shape;371;p29"/>
          <p:cNvSpPr txBox="1"/>
          <p:nvPr>
            <p:ph idx="12" type="sldNum"/>
          </p:nvPr>
        </p:nvSpPr>
        <p:spPr>
          <a:xfrm>
            <a:off x="8640175" y="4585800"/>
            <a:ext cx="351300" cy="405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fld id="{00000000-1234-1234-1234-123412341234}" type="slidenum">
              <a:rPr lang="en-GB"/>
              <a:t>‹#›</a:t>
            </a:fld>
            <a:endParaRPr/>
          </a:p>
        </p:txBody>
      </p:sp>
      <p:pic>
        <p:nvPicPr>
          <p:cNvPr id="372" name="Google Shape;372;p29"/>
          <p:cNvPicPr preferRelativeResize="0"/>
          <p:nvPr/>
        </p:nvPicPr>
        <p:blipFill>
          <a:blip r:embed="rId3">
            <a:alphaModFix/>
          </a:blip>
          <a:stretch>
            <a:fillRect/>
          </a:stretch>
        </p:blipFill>
        <p:spPr>
          <a:xfrm>
            <a:off x="6435575" y="1394373"/>
            <a:ext cx="2104374" cy="1283226"/>
          </a:xfrm>
          <a:prstGeom prst="rect">
            <a:avLst/>
          </a:prstGeom>
          <a:noFill/>
          <a:ln>
            <a:noFill/>
          </a:ln>
        </p:spPr>
      </p:pic>
      <p:pic>
        <p:nvPicPr>
          <p:cNvPr id="373" name="Google Shape;373;p29"/>
          <p:cNvPicPr preferRelativeResize="0"/>
          <p:nvPr/>
        </p:nvPicPr>
        <p:blipFill>
          <a:blip r:embed="rId4">
            <a:alphaModFix/>
          </a:blip>
          <a:stretch>
            <a:fillRect/>
          </a:stretch>
        </p:blipFill>
        <p:spPr>
          <a:xfrm>
            <a:off x="1207850" y="3124448"/>
            <a:ext cx="1828450" cy="1381952"/>
          </a:xfrm>
          <a:prstGeom prst="rect">
            <a:avLst/>
          </a:prstGeom>
          <a:noFill/>
          <a:ln>
            <a:noFill/>
          </a:ln>
        </p:spPr>
      </p:pic>
      <p:pic>
        <p:nvPicPr>
          <p:cNvPr id="374" name="Google Shape;374;p29"/>
          <p:cNvPicPr preferRelativeResize="0"/>
          <p:nvPr/>
        </p:nvPicPr>
        <p:blipFill>
          <a:blip r:embed="rId5">
            <a:alphaModFix/>
          </a:blip>
          <a:stretch>
            <a:fillRect/>
          </a:stretch>
        </p:blipFill>
        <p:spPr>
          <a:xfrm>
            <a:off x="1207850" y="1384650"/>
            <a:ext cx="1828450" cy="1283225"/>
          </a:xfrm>
          <a:prstGeom prst="rect">
            <a:avLst/>
          </a:prstGeom>
          <a:noFill/>
          <a:ln>
            <a:noFill/>
          </a:ln>
        </p:spPr>
      </p:pic>
      <p:pic>
        <p:nvPicPr>
          <p:cNvPr id="375" name="Google Shape;375;p29"/>
          <p:cNvPicPr preferRelativeResize="0"/>
          <p:nvPr/>
        </p:nvPicPr>
        <p:blipFill>
          <a:blip r:embed="rId6">
            <a:alphaModFix/>
          </a:blip>
          <a:stretch>
            <a:fillRect/>
          </a:stretch>
        </p:blipFill>
        <p:spPr>
          <a:xfrm>
            <a:off x="3633638" y="1394373"/>
            <a:ext cx="2204601" cy="1283225"/>
          </a:xfrm>
          <a:prstGeom prst="rect">
            <a:avLst/>
          </a:prstGeom>
          <a:noFill/>
          <a:ln>
            <a:noFill/>
          </a:ln>
        </p:spPr>
      </p:pic>
      <p:pic>
        <p:nvPicPr>
          <p:cNvPr id="376" name="Google Shape;376;p29"/>
          <p:cNvPicPr preferRelativeResize="0"/>
          <p:nvPr/>
        </p:nvPicPr>
        <p:blipFill>
          <a:blip r:embed="rId7">
            <a:alphaModFix/>
          </a:blip>
          <a:stretch>
            <a:fillRect/>
          </a:stretch>
        </p:blipFill>
        <p:spPr>
          <a:xfrm>
            <a:off x="3633650" y="3124450"/>
            <a:ext cx="2204600" cy="1461350"/>
          </a:xfrm>
          <a:prstGeom prst="rect">
            <a:avLst/>
          </a:prstGeom>
          <a:noFill/>
          <a:ln>
            <a:noFill/>
          </a:ln>
        </p:spPr>
      </p:pic>
      <p:sp>
        <p:nvSpPr>
          <p:cNvPr id="377" name="Google Shape;377;p29"/>
          <p:cNvSpPr txBox="1"/>
          <p:nvPr/>
        </p:nvSpPr>
        <p:spPr>
          <a:xfrm>
            <a:off x="1224650" y="2720000"/>
            <a:ext cx="765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Inria Sans Light"/>
                <a:ea typeface="Inria Sans Light"/>
                <a:cs typeface="Inria Sans Light"/>
                <a:sym typeface="Inria Sans Light"/>
              </a:rPr>
              <a:t>   </a:t>
            </a:r>
            <a:r>
              <a:rPr lang="en-GB" sz="1500">
                <a:solidFill>
                  <a:schemeClr val="dk1"/>
                </a:solidFill>
                <a:latin typeface="Inria Sans Light"/>
                <a:ea typeface="Inria Sans Light"/>
                <a:cs typeface="Inria Sans Light"/>
                <a:sym typeface="Inria Sans Light"/>
              </a:rPr>
              <a:t>Voltage</a:t>
            </a:r>
            <a:r>
              <a:rPr lang="en-GB" sz="1500">
                <a:solidFill>
                  <a:schemeClr val="dk1"/>
                </a:solidFill>
                <a:latin typeface="Inria Sans Light"/>
                <a:ea typeface="Inria Sans Light"/>
                <a:cs typeface="Inria Sans Light"/>
                <a:sym typeface="Inria Sans Light"/>
              </a:rPr>
              <a:t> Regulator                                      Diode                                      </a:t>
            </a:r>
            <a:r>
              <a:rPr lang="en-GB" sz="1500">
                <a:solidFill>
                  <a:schemeClr val="dk1"/>
                </a:solidFill>
                <a:latin typeface="Inria Sans Light"/>
                <a:ea typeface="Inria Sans Light"/>
                <a:cs typeface="Inria Sans Light"/>
                <a:sym typeface="Inria Sans Light"/>
              </a:rPr>
              <a:t>Piezoelectric </a:t>
            </a:r>
            <a:r>
              <a:rPr lang="en-GB" sz="1500">
                <a:solidFill>
                  <a:schemeClr val="dk1"/>
                </a:solidFill>
                <a:latin typeface="Inria Sans Light"/>
                <a:ea typeface="Inria Sans Light"/>
                <a:cs typeface="Inria Sans Light"/>
                <a:sym typeface="Inria Sans Light"/>
              </a:rPr>
              <a:t> patches</a:t>
            </a:r>
            <a:endParaRPr sz="1500">
              <a:solidFill>
                <a:schemeClr val="dk1"/>
              </a:solidFill>
              <a:latin typeface="Inria Sans Light"/>
              <a:ea typeface="Inria Sans Light"/>
              <a:cs typeface="Inria Sans Light"/>
              <a:sym typeface="Inria Sans Light"/>
            </a:endParaRPr>
          </a:p>
        </p:txBody>
      </p:sp>
      <p:sp>
        <p:nvSpPr>
          <p:cNvPr id="378" name="Google Shape;378;p29"/>
          <p:cNvSpPr txBox="1"/>
          <p:nvPr/>
        </p:nvSpPr>
        <p:spPr>
          <a:xfrm>
            <a:off x="1250425" y="4563400"/>
            <a:ext cx="171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Inria Sans Light"/>
                <a:ea typeface="Inria Sans Light"/>
                <a:cs typeface="Inria Sans Light"/>
                <a:sym typeface="Inria Sans Light"/>
              </a:rPr>
              <a:t>   Rectifier </a:t>
            </a:r>
            <a:r>
              <a:rPr lang="en-GB" sz="1500">
                <a:solidFill>
                  <a:schemeClr val="dk1"/>
                </a:solidFill>
                <a:latin typeface="Inria Sans Light"/>
                <a:ea typeface="Inria Sans Light"/>
                <a:cs typeface="Inria Sans Light"/>
                <a:sym typeface="Inria Sans Light"/>
              </a:rPr>
              <a:t>Circuit</a:t>
            </a:r>
            <a:endParaRPr sz="1500">
              <a:solidFill>
                <a:schemeClr val="dk1"/>
              </a:solidFill>
              <a:latin typeface="Inria Sans Light"/>
              <a:ea typeface="Inria Sans Light"/>
              <a:cs typeface="Inria Sans Light"/>
              <a:sym typeface="Inria Sans Light"/>
            </a:endParaRPr>
          </a:p>
        </p:txBody>
      </p:sp>
      <p:sp>
        <p:nvSpPr>
          <p:cNvPr id="379" name="Google Shape;379;p29"/>
          <p:cNvSpPr txBox="1"/>
          <p:nvPr/>
        </p:nvSpPr>
        <p:spPr>
          <a:xfrm>
            <a:off x="3821700" y="4563400"/>
            <a:ext cx="182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Inria Sans Light"/>
                <a:ea typeface="Inria Sans Light"/>
                <a:cs typeface="Inria Sans Light"/>
                <a:sym typeface="Inria Sans Light"/>
              </a:rPr>
              <a:t>       DC Alternator</a:t>
            </a:r>
            <a:endParaRPr sz="1500">
              <a:solidFill>
                <a:schemeClr val="dk1"/>
              </a:solidFill>
              <a:latin typeface="Inria Sans Light"/>
              <a:ea typeface="Inria Sans Light"/>
              <a:cs typeface="Inria Sans Light"/>
              <a:sym typeface="Inria Sans Light"/>
            </a:endParaRPr>
          </a:p>
        </p:txBody>
      </p:sp>
      <p:pic>
        <p:nvPicPr>
          <p:cNvPr id="380" name="Google Shape;380;p29"/>
          <p:cNvPicPr preferRelativeResize="0"/>
          <p:nvPr/>
        </p:nvPicPr>
        <p:blipFill>
          <a:blip r:embed="rId8">
            <a:alphaModFix/>
          </a:blip>
          <a:stretch>
            <a:fillRect/>
          </a:stretch>
        </p:blipFill>
        <p:spPr>
          <a:xfrm>
            <a:off x="6506975" y="3135500"/>
            <a:ext cx="2032975" cy="1461350"/>
          </a:xfrm>
          <a:prstGeom prst="rect">
            <a:avLst/>
          </a:prstGeom>
          <a:noFill/>
          <a:ln>
            <a:noFill/>
          </a:ln>
        </p:spPr>
      </p:pic>
      <p:sp>
        <p:nvSpPr>
          <p:cNvPr id="381" name="Google Shape;381;p29"/>
          <p:cNvSpPr txBox="1"/>
          <p:nvPr/>
        </p:nvSpPr>
        <p:spPr>
          <a:xfrm>
            <a:off x="6666213" y="4571050"/>
            <a:ext cx="17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Inria Sans Light"/>
                <a:ea typeface="Inria Sans Light"/>
                <a:cs typeface="Inria Sans Light"/>
                <a:sym typeface="Inria Sans Light"/>
              </a:rPr>
              <a:t>  DC to AC Converter</a:t>
            </a:r>
            <a:endParaRPr>
              <a:solidFill>
                <a:schemeClr val="dk1"/>
              </a:solidFill>
              <a:latin typeface="Inria Sans Light"/>
              <a:ea typeface="Inria Sans Light"/>
              <a:cs typeface="Inria Sans Light"/>
              <a:sym typeface="Inria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0"/>
          <p:cNvSpPr txBox="1"/>
          <p:nvPr>
            <p:ph type="title"/>
          </p:nvPr>
        </p:nvSpPr>
        <p:spPr>
          <a:xfrm>
            <a:off x="13754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Tools used </a:t>
            </a:r>
            <a:endParaRPr/>
          </a:p>
        </p:txBody>
      </p:sp>
      <p:pic>
        <p:nvPicPr>
          <p:cNvPr id="387" name="Google Shape;387;p30"/>
          <p:cNvPicPr preferRelativeResize="0"/>
          <p:nvPr/>
        </p:nvPicPr>
        <p:blipFill>
          <a:blip r:embed="rId3">
            <a:alphaModFix/>
          </a:blip>
          <a:stretch>
            <a:fillRect/>
          </a:stretch>
        </p:blipFill>
        <p:spPr>
          <a:xfrm>
            <a:off x="1123895" y="1330688"/>
            <a:ext cx="1556968" cy="1587163"/>
          </a:xfrm>
          <a:prstGeom prst="rect">
            <a:avLst/>
          </a:prstGeom>
          <a:noFill/>
          <a:ln>
            <a:noFill/>
          </a:ln>
        </p:spPr>
      </p:pic>
      <p:pic>
        <p:nvPicPr>
          <p:cNvPr id="388" name="Google Shape;388;p30"/>
          <p:cNvPicPr preferRelativeResize="0"/>
          <p:nvPr/>
        </p:nvPicPr>
        <p:blipFill>
          <a:blip r:embed="rId4">
            <a:alphaModFix/>
          </a:blip>
          <a:stretch>
            <a:fillRect/>
          </a:stretch>
        </p:blipFill>
        <p:spPr>
          <a:xfrm>
            <a:off x="3035938" y="1330688"/>
            <a:ext cx="2539475" cy="1587175"/>
          </a:xfrm>
          <a:prstGeom prst="rect">
            <a:avLst/>
          </a:prstGeom>
          <a:noFill/>
          <a:ln>
            <a:noFill/>
          </a:ln>
        </p:spPr>
      </p:pic>
      <p:pic>
        <p:nvPicPr>
          <p:cNvPr id="389" name="Google Shape;389;p30"/>
          <p:cNvPicPr preferRelativeResize="0"/>
          <p:nvPr/>
        </p:nvPicPr>
        <p:blipFill>
          <a:blip r:embed="rId5">
            <a:alphaModFix/>
          </a:blip>
          <a:stretch>
            <a:fillRect/>
          </a:stretch>
        </p:blipFill>
        <p:spPr>
          <a:xfrm>
            <a:off x="5980331" y="1330688"/>
            <a:ext cx="2039782" cy="1587175"/>
          </a:xfrm>
          <a:prstGeom prst="rect">
            <a:avLst/>
          </a:prstGeom>
          <a:noFill/>
          <a:ln>
            <a:noFill/>
          </a:ln>
        </p:spPr>
      </p:pic>
      <p:pic>
        <p:nvPicPr>
          <p:cNvPr id="390" name="Google Shape;390;p30"/>
          <p:cNvPicPr preferRelativeResize="0"/>
          <p:nvPr/>
        </p:nvPicPr>
        <p:blipFill>
          <a:blip r:embed="rId6">
            <a:alphaModFix/>
          </a:blip>
          <a:stretch>
            <a:fillRect/>
          </a:stretch>
        </p:blipFill>
        <p:spPr>
          <a:xfrm>
            <a:off x="1123900" y="3257000"/>
            <a:ext cx="1556975" cy="1587176"/>
          </a:xfrm>
          <a:prstGeom prst="rect">
            <a:avLst/>
          </a:prstGeom>
          <a:noFill/>
          <a:ln>
            <a:noFill/>
          </a:ln>
        </p:spPr>
      </p:pic>
      <p:pic>
        <p:nvPicPr>
          <p:cNvPr id="391" name="Google Shape;391;p30"/>
          <p:cNvPicPr preferRelativeResize="0"/>
          <p:nvPr/>
        </p:nvPicPr>
        <p:blipFill>
          <a:blip r:embed="rId7">
            <a:alphaModFix/>
          </a:blip>
          <a:stretch>
            <a:fillRect/>
          </a:stretch>
        </p:blipFill>
        <p:spPr>
          <a:xfrm>
            <a:off x="3035945" y="3257000"/>
            <a:ext cx="2539481" cy="1587175"/>
          </a:xfrm>
          <a:prstGeom prst="rect">
            <a:avLst/>
          </a:prstGeom>
          <a:noFill/>
          <a:ln>
            <a:noFill/>
          </a:ln>
        </p:spPr>
      </p:pic>
      <p:pic>
        <p:nvPicPr>
          <p:cNvPr id="392" name="Google Shape;392;p30"/>
          <p:cNvPicPr preferRelativeResize="0"/>
          <p:nvPr/>
        </p:nvPicPr>
        <p:blipFill>
          <a:blip r:embed="rId8">
            <a:alphaModFix/>
          </a:blip>
          <a:stretch>
            <a:fillRect/>
          </a:stretch>
        </p:blipFill>
        <p:spPr>
          <a:xfrm>
            <a:off x="5980325" y="3257000"/>
            <a:ext cx="2039776" cy="1587175"/>
          </a:xfrm>
          <a:prstGeom prst="rect">
            <a:avLst/>
          </a:prstGeom>
          <a:noFill/>
          <a:ln>
            <a:noFill/>
          </a:ln>
        </p:spPr>
      </p:pic>
      <p:sp>
        <p:nvSpPr>
          <p:cNvPr id="393" name="Google Shape;393;p30"/>
          <p:cNvSpPr txBox="1"/>
          <p:nvPr/>
        </p:nvSpPr>
        <p:spPr>
          <a:xfrm>
            <a:off x="889475" y="2900475"/>
            <a:ext cx="1804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ria Sans Light"/>
                <a:ea typeface="Inria Sans Light"/>
                <a:cs typeface="Inria Sans Light"/>
                <a:sym typeface="Inria Sans Light"/>
              </a:rPr>
              <a:t>Soldering</a:t>
            </a:r>
            <a:r>
              <a:rPr lang="en-GB" sz="1500">
                <a:solidFill>
                  <a:schemeClr val="dk1"/>
                </a:solidFill>
                <a:latin typeface="Inria Sans Light"/>
                <a:ea typeface="Inria Sans Light"/>
                <a:cs typeface="Inria Sans Light"/>
                <a:sym typeface="Inria Sans Light"/>
              </a:rPr>
              <a:t> tools</a:t>
            </a:r>
            <a:endParaRPr sz="1500">
              <a:solidFill>
                <a:schemeClr val="dk1"/>
              </a:solidFill>
              <a:latin typeface="Inria Sans Light"/>
              <a:ea typeface="Inria Sans Light"/>
              <a:cs typeface="Inria Sans Light"/>
              <a:sym typeface="Inria Sans Light"/>
            </a:endParaRPr>
          </a:p>
        </p:txBody>
      </p:sp>
      <p:sp>
        <p:nvSpPr>
          <p:cNvPr id="394" name="Google Shape;394;p30"/>
          <p:cNvSpPr txBox="1"/>
          <p:nvPr/>
        </p:nvSpPr>
        <p:spPr>
          <a:xfrm>
            <a:off x="3248525" y="2900475"/>
            <a:ext cx="1959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ria Sans Light"/>
                <a:ea typeface="Inria Sans Light"/>
                <a:cs typeface="Inria Sans Light"/>
                <a:sym typeface="Inria Sans Light"/>
              </a:rPr>
              <a:t>Rotary tools</a:t>
            </a:r>
            <a:endParaRPr sz="1500">
              <a:solidFill>
                <a:schemeClr val="dk1"/>
              </a:solidFill>
              <a:latin typeface="Inria Sans Light"/>
              <a:ea typeface="Inria Sans Light"/>
              <a:cs typeface="Inria Sans Light"/>
              <a:sym typeface="Inria Sans Light"/>
            </a:endParaRPr>
          </a:p>
        </p:txBody>
      </p:sp>
      <p:sp>
        <p:nvSpPr>
          <p:cNvPr id="395" name="Google Shape;395;p30"/>
          <p:cNvSpPr txBox="1"/>
          <p:nvPr/>
        </p:nvSpPr>
        <p:spPr>
          <a:xfrm>
            <a:off x="5917100" y="2856800"/>
            <a:ext cx="2039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ria Sans Light"/>
                <a:ea typeface="Inria Sans Light"/>
                <a:cs typeface="Inria Sans Light"/>
                <a:sym typeface="Inria Sans Light"/>
              </a:rPr>
              <a:t>Nuts, screws and bolts</a:t>
            </a:r>
            <a:endParaRPr sz="1500">
              <a:solidFill>
                <a:schemeClr val="dk1"/>
              </a:solidFill>
              <a:latin typeface="Inria Sans Light"/>
              <a:ea typeface="Inria Sans Light"/>
              <a:cs typeface="Inria Sans Light"/>
              <a:sym typeface="Inria Sans Light"/>
            </a:endParaRPr>
          </a:p>
        </p:txBody>
      </p:sp>
      <p:sp>
        <p:nvSpPr>
          <p:cNvPr id="396" name="Google Shape;396;p30"/>
          <p:cNvSpPr txBox="1"/>
          <p:nvPr/>
        </p:nvSpPr>
        <p:spPr>
          <a:xfrm>
            <a:off x="1136150" y="4743300"/>
            <a:ext cx="1494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ria Sans Light"/>
                <a:ea typeface="Inria Sans Light"/>
                <a:cs typeface="Inria Sans Light"/>
                <a:sym typeface="Inria Sans Light"/>
              </a:rPr>
              <a:t>Super Glue</a:t>
            </a:r>
            <a:endParaRPr sz="1500">
              <a:solidFill>
                <a:schemeClr val="dk1"/>
              </a:solidFill>
              <a:latin typeface="Inria Sans Light"/>
              <a:ea typeface="Inria Sans Light"/>
              <a:cs typeface="Inria Sans Light"/>
              <a:sym typeface="Inria Sans Light"/>
            </a:endParaRPr>
          </a:p>
        </p:txBody>
      </p:sp>
      <p:sp>
        <p:nvSpPr>
          <p:cNvPr id="397" name="Google Shape;397;p30"/>
          <p:cNvSpPr txBox="1"/>
          <p:nvPr/>
        </p:nvSpPr>
        <p:spPr>
          <a:xfrm>
            <a:off x="3106888" y="4743300"/>
            <a:ext cx="2397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ria Sans Light"/>
                <a:ea typeface="Inria Sans Light"/>
                <a:cs typeface="Inria Sans Light"/>
                <a:sym typeface="Inria Sans Light"/>
              </a:rPr>
              <a:t>Design and Simulation tool</a:t>
            </a:r>
            <a:endParaRPr sz="1500">
              <a:solidFill>
                <a:schemeClr val="dk1"/>
              </a:solidFill>
              <a:latin typeface="Inria Sans Light"/>
              <a:ea typeface="Inria Sans Light"/>
              <a:cs typeface="Inria Sans Light"/>
              <a:sym typeface="Inria Sans Light"/>
            </a:endParaRPr>
          </a:p>
        </p:txBody>
      </p:sp>
      <p:sp>
        <p:nvSpPr>
          <p:cNvPr id="398" name="Google Shape;398;p30"/>
          <p:cNvSpPr txBox="1"/>
          <p:nvPr/>
        </p:nvSpPr>
        <p:spPr>
          <a:xfrm>
            <a:off x="5879750" y="4743300"/>
            <a:ext cx="2114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ria Sans Light"/>
                <a:ea typeface="Inria Sans Light"/>
                <a:cs typeface="Inria Sans Light"/>
                <a:sym typeface="Inria Sans Light"/>
              </a:rPr>
              <a:t>Rapid prototyping tools</a:t>
            </a:r>
            <a:endParaRPr sz="1500">
              <a:solidFill>
                <a:schemeClr val="dk1"/>
              </a:solidFill>
              <a:latin typeface="Inria Sans Light"/>
              <a:ea typeface="Inria Sans Light"/>
              <a:cs typeface="Inria Sans Light"/>
              <a:sym typeface="Inria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1"/>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Our Future Vision </a:t>
            </a:r>
            <a:endParaRPr/>
          </a:p>
        </p:txBody>
      </p:sp>
      <p:sp>
        <p:nvSpPr>
          <p:cNvPr id="404" name="Google Shape;404;p31"/>
          <p:cNvSpPr txBox="1"/>
          <p:nvPr>
            <p:ph idx="1" type="body"/>
          </p:nvPr>
        </p:nvSpPr>
        <p:spPr>
          <a:xfrm>
            <a:off x="1207850" y="1430148"/>
            <a:ext cx="6728400" cy="30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000"/>
              <a:t>Through this research and development journey, we have tried taking our first step towards generating clean and sustainable energy considering the fact that most of the energy was getting </a:t>
            </a:r>
            <a:r>
              <a:rPr lang="en-GB" sz="2000"/>
              <a:t>wasted while climbing up stairs. We are looking forward to increase the efficiency of our current system so as to harvest the maximum amount of energy possible which can be used to meet the growing demand of electricity in the near future.</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